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803" r:id="rId2"/>
    <p:sldId id="919" r:id="rId3"/>
    <p:sldId id="323" r:id="rId4"/>
    <p:sldId id="897" r:id="rId5"/>
    <p:sldId id="898" r:id="rId6"/>
    <p:sldId id="918" r:id="rId7"/>
    <p:sldId id="296" r:id="rId8"/>
    <p:sldId id="920" r:id="rId9"/>
    <p:sldId id="289" r:id="rId10"/>
    <p:sldId id="807" r:id="rId11"/>
    <p:sldId id="290" r:id="rId12"/>
    <p:sldId id="291" r:id="rId13"/>
    <p:sldId id="292" r:id="rId14"/>
    <p:sldId id="293" r:id="rId15"/>
    <p:sldId id="294" r:id="rId16"/>
    <p:sldId id="295" r:id="rId17"/>
    <p:sldId id="280" r:id="rId18"/>
    <p:sldId id="297" r:id="rId19"/>
    <p:sldId id="298" r:id="rId20"/>
    <p:sldId id="808" r:id="rId21"/>
    <p:sldId id="899" r:id="rId22"/>
    <p:sldId id="863" r:id="rId23"/>
    <p:sldId id="268" r:id="rId24"/>
    <p:sldId id="817" r:id="rId25"/>
    <p:sldId id="818" r:id="rId26"/>
    <p:sldId id="819" r:id="rId27"/>
    <p:sldId id="890" r:id="rId28"/>
    <p:sldId id="891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3" d="100"/>
          <a:sy n="83" d="100"/>
        </p:scale>
        <p:origin x="120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B35D2-62A3-4A6E-903B-D7A2BB423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6255E0-9063-48B9-96A5-C1DC66ECAB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186A94-1D26-4086-A932-C1CC44592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A9E1C-098B-401B-B870-E88B41B03B35}" type="datetimeFigureOut">
              <a:rPr lang="en-US" smtClean="0"/>
              <a:t>8/25/2020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F1FF03-D8FF-4B09-B0B9-38ABB83D7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2515BA-F264-4BF6-A22F-6DA049D15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FEF03-1BC0-4BAA-8642-D8116F465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716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C8D1D-CFA0-45AA-804F-3B69450CE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D403C-6E06-4C06-B20E-D75F76CF9A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C505AB-C34B-44C0-BA29-DB4CC33A7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A9E1C-098B-401B-B870-E88B41B03B35}" type="datetimeFigureOut">
              <a:rPr lang="en-US" smtClean="0"/>
              <a:t>8/25/2020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4AE5F9-B091-4A95-9861-D288ECBBD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1B99BD-3D0A-4772-BED5-68BBAD75C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FEF03-1BC0-4BAA-8642-D8116F465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616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F4D7D-01B0-42EC-BF77-BF6563086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B35612-66C5-435D-85C0-83EF8B02C2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F983BA-0E86-480E-80CD-73EF534CE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A9E1C-098B-401B-B870-E88B41B03B35}" type="datetimeFigureOut">
              <a:rPr lang="en-US" smtClean="0"/>
              <a:t>8/25/2020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42BD5E-1951-4EA1-BE07-E3E940049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06948B-0CDA-419D-8E6F-D333343E4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FEF03-1BC0-4BAA-8642-D8116F465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086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E7228-3158-45BB-8062-855395643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05B60-1A4D-4EC8-8277-96598A5ADA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8B356A-56DE-4CF7-97D8-0493B3F507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0829A6-CA8E-46F0-BDA0-4D268222F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A9E1C-098B-401B-B870-E88B41B03B35}" type="datetimeFigureOut">
              <a:rPr lang="en-US" smtClean="0"/>
              <a:t>8/25/2020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A5D632-9AE6-4374-8A9D-8AB55853C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65D268-A9FD-44F0-990C-F1F4B9E63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FEF03-1BC0-4BAA-8642-D8116F465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606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7F4AA-705A-48C7-91E0-B2E7F45D6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FFA8E1-B6CA-4AD4-8E23-33131D569B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0A042B-7BCA-4DD3-A534-93C1342F6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C17AF3-278E-44C9-815F-1F9B64E025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C85F4C-3C1F-4872-AB00-5390EB35FF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C35040-1145-4614-852F-01423E12C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A9E1C-098B-401B-B870-E88B41B03B35}" type="datetimeFigureOut">
              <a:rPr lang="en-US" smtClean="0"/>
              <a:t>8/25/2020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23905C-D8FA-4D90-B982-890BF8070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8FCAA8-6E70-4ADC-BF1F-50B6EA5D3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FEF03-1BC0-4BAA-8642-D8116F465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279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65852-F4CA-451E-9676-61CDC90AE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02DD0C-E743-4707-9615-E370501D3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A9E1C-098B-401B-B870-E88B41B03B35}" type="datetimeFigureOut">
              <a:rPr lang="en-US" smtClean="0"/>
              <a:t>8/25/2020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5DDCA4-31C2-4233-BDB0-1B490B750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2232C4-0CF7-46BB-B53B-029AEE6E1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FEF03-1BC0-4BAA-8642-D8116F465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21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3341E8-3CCF-448D-B45C-1EBC86A01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A9E1C-098B-401B-B870-E88B41B03B35}" type="datetimeFigureOut">
              <a:rPr lang="en-US" smtClean="0"/>
              <a:t>8/25/2020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CB1D3A-C49A-4D66-BD96-D46C12D6F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155D2F-663D-48B9-8FBC-06FF66D07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FEF03-1BC0-4BAA-8642-D8116F465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175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C956B-AA75-4F62-B2CE-540B9F952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EA5FBE-17C9-436D-92B1-A45ECC515E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2767B4-6CE6-412D-86E3-0FD66530E5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F792F5-2A63-404D-A42B-7A8222472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A9E1C-098B-401B-B870-E88B41B03B35}" type="datetimeFigureOut">
              <a:rPr lang="en-US" smtClean="0"/>
              <a:t>8/25/2020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EEE526-AC41-4AB2-BB1A-4F8F31592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B6732D-BD8A-41EF-B5DB-94F077730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FEF03-1BC0-4BAA-8642-D8116F465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949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69616-F2E3-43E4-A746-943163A74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B55C33-A2C7-456C-B65C-9E3D1B45EC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62D241-0ADA-4637-A13C-DFC495B5C7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8D6D24-AE40-4BD2-805C-5E5116056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A9E1C-098B-401B-B870-E88B41B03B35}" type="datetimeFigureOut">
              <a:rPr lang="en-US" smtClean="0"/>
              <a:t>8/25/2020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DF7533-3BBA-407A-83B3-9D503D8D6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326A79-D2F6-4E79-9DC9-9C2730D9D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FEF03-1BC0-4BAA-8642-D8116F465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431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D79F5-D421-4A72-BF17-619A2AC37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F61D28-DD1E-4228-9142-390D6C2846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737F3A-2C65-4AA2-8914-75A9080A8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A9E1C-098B-401B-B870-E88B41B03B35}" type="datetimeFigureOut">
              <a:rPr lang="en-US" smtClean="0"/>
              <a:t>8/25/2020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C34A6D-3DA0-40DA-918E-6C744FFCA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9B44F-E984-4664-99C1-74DF6A78B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FEF03-1BC0-4BAA-8642-D8116F465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014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742C62-6BD5-4648-B9D6-8747D631FC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ACA319-0989-4655-B735-40A0E9660A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DA6833-03DE-4EF5-8333-0595FD3AF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A9E1C-098B-401B-B870-E88B41B03B35}" type="datetimeFigureOut">
              <a:rPr lang="en-US" smtClean="0"/>
              <a:t>8/25/2020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EA0166-5F21-489A-B3BF-8E1E7C096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D30EF-A5F0-4710-802F-AE03746B0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FEF03-1BC0-4BAA-8642-D8116F465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594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F07105-1884-428F-AE00-D953F4571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9A5FC2-BAD3-4656-B408-3E96448E77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F01D79-320F-42EC-B06A-DBE66C6456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6A9E1C-098B-401B-B870-E88B41B03B35}" type="datetimeFigureOut">
              <a:rPr lang="en-US" smtClean="0"/>
              <a:t>8/25/2020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F01858-A81D-4E30-84CE-37DA32475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C2E8E3-7849-4184-AA54-43B10994A6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CFEF03-1BC0-4BAA-8642-D8116F465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116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openxmlformats.org/officeDocument/2006/relationships/image" Target="../media/image14.png"/><Relationship Id="rId3" Type="http://schemas.microsoft.com/office/2007/relationships/media" Target="../media/media2.m4a"/><Relationship Id="rId7" Type="http://schemas.microsoft.com/office/2007/relationships/media" Target="../media/media4.m4a"/><Relationship Id="rId12" Type="http://schemas.openxmlformats.org/officeDocument/2006/relationships/image" Target="../media/image13.jpe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slideLayout" Target="../slideLayouts/slideLayout7.xml"/><Relationship Id="rId5" Type="http://schemas.microsoft.com/office/2007/relationships/media" Target="../media/media3.m4a"/><Relationship Id="rId10" Type="http://schemas.openxmlformats.org/officeDocument/2006/relationships/audio" Target="../media/media5.m4a"/><Relationship Id="rId4" Type="http://schemas.openxmlformats.org/officeDocument/2006/relationships/audio" Target="../media/media2.m4a"/><Relationship Id="rId9" Type="http://schemas.microsoft.com/office/2007/relationships/media" Target="../media/media5.m4a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openxmlformats.org/officeDocument/2006/relationships/image" Target="../media/image14.png"/><Relationship Id="rId3" Type="http://schemas.microsoft.com/office/2007/relationships/media" Target="../media/media2.m4a"/><Relationship Id="rId7" Type="http://schemas.microsoft.com/office/2007/relationships/media" Target="../media/media4.m4a"/><Relationship Id="rId12" Type="http://schemas.openxmlformats.org/officeDocument/2006/relationships/image" Target="../media/image13.jpe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slideLayout" Target="../slideLayouts/slideLayout7.xml"/><Relationship Id="rId5" Type="http://schemas.microsoft.com/office/2007/relationships/media" Target="../media/media3.m4a"/><Relationship Id="rId10" Type="http://schemas.openxmlformats.org/officeDocument/2006/relationships/audio" Target="../media/media5.m4a"/><Relationship Id="rId4" Type="http://schemas.openxmlformats.org/officeDocument/2006/relationships/audio" Target="../media/media2.m4a"/><Relationship Id="rId9" Type="http://schemas.microsoft.com/office/2007/relationships/media" Target="../media/media5.m4a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zYP4H6SE2DY" TargetMode="Externa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BD0A92D-399A-41B4-B955-6B72A41B7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42264" y="0"/>
            <a:ext cx="9349736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6A49DF9-534D-4905-8F46-02AB63EB6F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BF1C38-D898-47BE-8E00-022B8F5A46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620" y="4592325"/>
            <a:ext cx="5946579" cy="129711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zh-CN" altLang="en-US" sz="4100" kern="120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海南话</a:t>
            </a:r>
            <a:r>
              <a:rPr lang="en-US" altLang="zh-CN" sz="4100" kern="120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-</a:t>
            </a:r>
            <a:r>
              <a:rPr lang="zh-CN" altLang="en-US" sz="4100" kern="120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第</a:t>
            </a:r>
            <a:r>
              <a:rPr lang="en-US" altLang="zh-CN" sz="4100" kern="120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2</a:t>
            </a:r>
            <a:r>
              <a:rPr lang="zh-CN" altLang="en-US" sz="4100" kern="120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课</a:t>
            </a:r>
            <a:br>
              <a:rPr lang="en-US" altLang="zh-CN" sz="4100" kern="1200">
                <a:solidFill>
                  <a:srgbClr val="000000"/>
                </a:solidFill>
                <a:latin typeface="+mj-lt"/>
                <a:ea typeface="+mj-ea"/>
                <a:cs typeface="+mj-cs"/>
              </a:rPr>
            </a:br>
            <a:r>
              <a:rPr lang="en-US" altLang="zh-CN" sz="4100" kern="120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Hainanese L2</a:t>
            </a:r>
            <a:endParaRPr lang="en-US" sz="4100" kern="1200">
              <a:solidFill>
                <a:srgbClr val="00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9" name="Freeform 56">
            <a:extLst>
              <a:ext uri="{FF2B5EF4-FFF2-40B4-BE49-F238E27FC236}">
                <a16:creationId xmlns:a16="http://schemas.microsoft.com/office/drawing/2014/main" id="{9FA51AA9-DFBD-4CB2-9C70-26DAC24A3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35021" y="2"/>
            <a:ext cx="4305922" cy="3193227"/>
          </a:xfrm>
          <a:custGeom>
            <a:avLst/>
            <a:gdLst>
              <a:gd name="connsiteX0" fmla="*/ 268379 w 4305922"/>
              <a:gd name="connsiteY0" fmla="*/ 0 h 3193227"/>
              <a:gd name="connsiteX1" fmla="*/ 4037544 w 4305922"/>
              <a:gd name="connsiteY1" fmla="*/ 0 h 3193227"/>
              <a:gd name="connsiteX2" fmla="*/ 4046072 w 4305922"/>
              <a:gd name="connsiteY2" fmla="*/ 14037 h 3193227"/>
              <a:gd name="connsiteX3" fmla="*/ 4305922 w 4305922"/>
              <a:gd name="connsiteY3" fmla="*/ 1040266 h 3193227"/>
              <a:gd name="connsiteX4" fmla="*/ 2152962 w 4305922"/>
              <a:gd name="connsiteY4" fmla="*/ 3193227 h 3193227"/>
              <a:gd name="connsiteX5" fmla="*/ 0 w 4305922"/>
              <a:gd name="connsiteY5" fmla="*/ 1040266 h 3193227"/>
              <a:gd name="connsiteX6" fmla="*/ 259851 w 4305922"/>
              <a:gd name="connsiteY6" fmla="*/ 14037 h 3193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05922" h="3193227">
                <a:moveTo>
                  <a:pt x="268379" y="0"/>
                </a:moveTo>
                <a:lnTo>
                  <a:pt x="4037544" y="0"/>
                </a:lnTo>
                <a:lnTo>
                  <a:pt x="4046072" y="14037"/>
                </a:lnTo>
                <a:cubicBezTo>
                  <a:pt x="4211790" y="319097"/>
                  <a:pt x="4305922" y="668689"/>
                  <a:pt x="4305922" y="1040266"/>
                </a:cubicBezTo>
                <a:cubicBezTo>
                  <a:pt x="4305922" y="2229314"/>
                  <a:pt x="3342009" y="3193227"/>
                  <a:pt x="2152962" y="3193227"/>
                </a:cubicBezTo>
                <a:cubicBezTo>
                  <a:pt x="963913" y="3193227"/>
                  <a:pt x="0" y="2229314"/>
                  <a:pt x="0" y="1040266"/>
                </a:cubicBezTo>
                <a:cubicBezTo>
                  <a:pt x="0" y="668689"/>
                  <a:pt x="94133" y="319097"/>
                  <a:pt x="259851" y="14037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 58">
            <a:extLst>
              <a:ext uri="{FF2B5EF4-FFF2-40B4-BE49-F238E27FC236}">
                <a16:creationId xmlns:a16="http://schemas.microsoft.com/office/drawing/2014/main" id="{D5905D0D-FE5E-454B-A340-4DE821C09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85658" y="1424717"/>
            <a:ext cx="4506342" cy="5442758"/>
          </a:xfrm>
          <a:custGeom>
            <a:avLst/>
            <a:gdLst>
              <a:gd name="connsiteX0" fmla="*/ 3034499 w 4506342"/>
              <a:gd name="connsiteY0" fmla="*/ 0 h 5442758"/>
              <a:gd name="connsiteX1" fmla="*/ 4480922 w 4506342"/>
              <a:gd name="connsiteY1" fmla="*/ 366248 h 5442758"/>
              <a:gd name="connsiteX2" fmla="*/ 4506342 w 4506342"/>
              <a:gd name="connsiteY2" fmla="*/ 381691 h 5442758"/>
              <a:gd name="connsiteX3" fmla="*/ 4506342 w 4506342"/>
              <a:gd name="connsiteY3" fmla="*/ 5442758 h 5442758"/>
              <a:gd name="connsiteX4" fmla="*/ 1193461 w 4506342"/>
              <a:gd name="connsiteY4" fmla="*/ 5442758 h 5442758"/>
              <a:gd name="connsiteX5" fmla="*/ 1104276 w 4506342"/>
              <a:gd name="connsiteY5" fmla="*/ 5376066 h 5442758"/>
              <a:gd name="connsiteX6" fmla="*/ 0 w 4506342"/>
              <a:gd name="connsiteY6" fmla="*/ 3034499 h 5442758"/>
              <a:gd name="connsiteX7" fmla="*/ 3034499 w 4506342"/>
              <a:gd name="connsiteY7" fmla="*/ 0 h 5442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06342" h="5442758">
                <a:moveTo>
                  <a:pt x="3034499" y="0"/>
                </a:moveTo>
                <a:cubicBezTo>
                  <a:pt x="3558220" y="0"/>
                  <a:pt x="4050953" y="132675"/>
                  <a:pt x="4480922" y="366248"/>
                </a:cubicBezTo>
                <a:lnTo>
                  <a:pt x="4506342" y="381691"/>
                </a:lnTo>
                <a:lnTo>
                  <a:pt x="4506342" y="5442758"/>
                </a:lnTo>
                <a:lnTo>
                  <a:pt x="1193461" y="5442758"/>
                </a:lnTo>
                <a:lnTo>
                  <a:pt x="1104276" y="5376066"/>
                </a:lnTo>
                <a:cubicBezTo>
                  <a:pt x="429867" y="4819495"/>
                  <a:pt x="0" y="3977198"/>
                  <a:pt x="0" y="3034499"/>
                </a:cubicBezTo>
                <a:cubicBezTo>
                  <a:pt x="0" y="1358591"/>
                  <a:pt x="1358591" y="0"/>
                  <a:pt x="3034499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683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C3A0D-E69F-4C36-B918-7721E7ADF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9970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sz="6000" b="1" dirty="0"/>
              <a:t>日期 </a:t>
            </a:r>
            <a:r>
              <a:rPr lang="en-US" altLang="zh-CN" sz="6000" b="1" dirty="0"/>
              <a:t>【</a:t>
            </a:r>
            <a:r>
              <a:rPr lang="en-US" altLang="zh-CN" sz="6000" b="1" dirty="0" err="1"/>
              <a:t>jid</a:t>
            </a:r>
            <a:r>
              <a:rPr lang="en-US" altLang="zh-CN" sz="6000" b="1" dirty="0"/>
              <a:t> he]</a:t>
            </a:r>
            <a:endParaRPr lang="en-US" sz="60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6956BC-0BAD-4E3F-A37C-D69349A3D6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62" y="1825625"/>
            <a:ext cx="6729650" cy="4351338"/>
          </a:xfrm>
        </p:spPr>
        <p:txBody>
          <a:bodyPr>
            <a:normAutofit fontScale="62500" lnSpcReduction="20000"/>
          </a:bodyPr>
          <a:lstStyle/>
          <a:p>
            <a:r>
              <a:rPr lang="zh-CN" altLang="en-US" sz="4800" dirty="0"/>
              <a:t>年</a:t>
            </a:r>
            <a:r>
              <a:rPr lang="en-US" altLang="zh-CN" sz="4800" dirty="0"/>
              <a:t>【</a:t>
            </a:r>
            <a:r>
              <a:rPr lang="en-US" altLang="zh-CN" sz="4800" dirty="0" err="1"/>
              <a:t>hhi</a:t>
            </a:r>
            <a:r>
              <a:rPr lang="en-US" altLang="zh-CN" sz="4800" dirty="0"/>
              <a:t>]      </a:t>
            </a:r>
            <a:r>
              <a:rPr lang="zh-CN" altLang="en-US" sz="4800" dirty="0"/>
              <a:t>月</a:t>
            </a:r>
            <a:r>
              <a:rPr lang="en-US" altLang="zh-CN" sz="4800" dirty="0"/>
              <a:t>[</a:t>
            </a:r>
            <a:r>
              <a:rPr lang="en-US" altLang="zh-CN" sz="4800" dirty="0" err="1"/>
              <a:t>ghueh</a:t>
            </a:r>
            <a:r>
              <a:rPr lang="en-US" altLang="zh-CN" sz="4800" dirty="0"/>
              <a:t>]</a:t>
            </a:r>
            <a:r>
              <a:rPr lang="zh-CN" altLang="en-US" sz="4800" dirty="0"/>
              <a:t>    日</a:t>
            </a:r>
            <a:r>
              <a:rPr lang="en-US" altLang="zh-CN" sz="4800" dirty="0"/>
              <a:t>[</a:t>
            </a:r>
            <a:r>
              <a:rPr lang="en-US" altLang="zh-CN" sz="4800" dirty="0" err="1"/>
              <a:t>jid</a:t>
            </a:r>
            <a:r>
              <a:rPr lang="en-US" altLang="zh-CN" sz="4800" dirty="0"/>
              <a:t>]</a:t>
            </a:r>
            <a:r>
              <a:rPr lang="zh-CN" altLang="en-US" sz="4800" dirty="0"/>
              <a:t>  </a:t>
            </a:r>
            <a:r>
              <a:rPr lang="en-US" altLang="zh-CN" sz="4800" dirty="0"/>
              <a:t> </a:t>
            </a:r>
            <a:r>
              <a:rPr lang="zh-CN" altLang="en-US" sz="4800" dirty="0"/>
              <a:t>号</a:t>
            </a:r>
            <a:r>
              <a:rPr lang="en-US" altLang="zh-CN" sz="4800" dirty="0"/>
              <a:t>[</a:t>
            </a:r>
            <a:r>
              <a:rPr lang="en-US" altLang="zh-CN" sz="4800" dirty="0" err="1"/>
              <a:t>hho</a:t>
            </a:r>
            <a:r>
              <a:rPr lang="en-US" altLang="zh-CN" sz="4800" dirty="0"/>
              <a:t>]</a:t>
            </a:r>
            <a:r>
              <a:rPr lang="zh-CN" altLang="en-US" sz="4800" dirty="0"/>
              <a:t>   </a:t>
            </a:r>
            <a:endParaRPr lang="en-US" altLang="zh-CN" sz="4800" dirty="0"/>
          </a:p>
          <a:p>
            <a:r>
              <a:rPr lang="zh-CN" altLang="en-US" sz="4800" dirty="0"/>
              <a:t>星期</a:t>
            </a:r>
            <a:r>
              <a:rPr lang="en-US" altLang="zh-CN" sz="4800" dirty="0"/>
              <a:t>[</a:t>
            </a:r>
            <a:r>
              <a:rPr lang="en-US" altLang="zh-CN" sz="4800" dirty="0" err="1"/>
              <a:t>deng</a:t>
            </a:r>
            <a:r>
              <a:rPr lang="en-US" altLang="zh-CN" sz="4800" dirty="0"/>
              <a:t> hi]</a:t>
            </a:r>
            <a:endParaRPr lang="en-US" sz="4800" dirty="0"/>
          </a:p>
          <a:p>
            <a:r>
              <a:rPr lang="zh-CN" altLang="en-US" sz="4800" dirty="0"/>
              <a:t>大前天</a:t>
            </a:r>
            <a:r>
              <a:rPr lang="en-US" altLang="zh-CN" sz="4800" dirty="0"/>
              <a:t>[</a:t>
            </a:r>
            <a:r>
              <a:rPr lang="en-US" altLang="zh-CN" sz="4800" dirty="0" err="1"/>
              <a:t>ddua</a:t>
            </a:r>
            <a:r>
              <a:rPr lang="en-US" altLang="zh-CN" sz="4800" dirty="0"/>
              <a:t> </a:t>
            </a:r>
            <a:r>
              <a:rPr lang="en-US" altLang="zh-CN" sz="4800" dirty="0" err="1"/>
              <a:t>toh</a:t>
            </a:r>
            <a:r>
              <a:rPr lang="en-US" altLang="zh-CN" sz="4800" dirty="0"/>
              <a:t> </a:t>
            </a:r>
            <a:r>
              <a:rPr lang="en-US" altLang="zh-CN" sz="4800" dirty="0" err="1"/>
              <a:t>jid</a:t>
            </a:r>
            <a:r>
              <a:rPr lang="en-US" altLang="zh-CN" sz="4800" dirty="0"/>
              <a:t>]</a:t>
            </a:r>
            <a:endParaRPr lang="en-GB" altLang="zh-CN" sz="4800" dirty="0"/>
          </a:p>
          <a:p>
            <a:r>
              <a:rPr lang="zh-CN" altLang="en-US" sz="4800" dirty="0">
                <a:highlight>
                  <a:srgbClr val="00FF00"/>
                </a:highlight>
              </a:rPr>
              <a:t>前</a:t>
            </a:r>
            <a:r>
              <a:rPr lang="zh-CN" altLang="en-US" sz="4800" dirty="0"/>
              <a:t>天</a:t>
            </a:r>
            <a:r>
              <a:rPr lang="en-US" altLang="zh-CN" sz="4800" dirty="0"/>
              <a:t>[</a:t>
            </a:r>
            <a:r>
              <a:rPr lang="en-US" altLang="zh-CN" sz="4800" dirty="0" err="1"/>
              <a:t>toh</a:t>
            </a:r>
            <a:r>
              <a:rPr lang="en-US" altLang="zh-CN" sz="4800" dirty="0"/>
              <a:t> </a:t>
            </a:r>
            <a:r>
              <a:rPr lang="en-US" altLang="zh-CN" sz="4800" dirty="0" err="1"/>
              <a:t>jid</a:t>
            </a:r>
            <a:r>
              <a:rPr lang="en-US" altLang="zh-CN" sz="4800" dirty="0"/>
              <a:t>]</a:t>
            </a:r>
            <a:endParaRPr lang="en-GB" altLang="zh-CN" sz="4800" dirty="0"/>
          </a:p>
          <a:p>
            <a:r>
              <a:rPr lang="zh-CN" altLang="en-US" sz="4800" dirty="0"/>
              <a:t>昨天</a:t>
            </a:r>
            <a:r>
              <a:rPr lang="en-US" altLang="zh-CN" sz="4800" dirty="0"/>
              <a:t>[da </a:t>
            </a:r>
            <a:r>
              <a:rPr lang="en-US" altLang="zh-CN" sz="4800" dirty="0" err="1"/>
              <a:t>bou</a:t>
            </a:r>
            <a:r>
              <a:rPr lang="en-US" altLang="zh-CN" sz="4800" dirty="0"/>
              <a:t>]</a:t>
            </a:r>
          </a:p>
          <a:p>
            <a:r>
              <a:rPr lang="zh-CN" altLang="en-US" sz="4800" dirty="0">
                <a:highlight>
                  <a:srgbClr val="FFFF00"/>
                </a:highlight>
              </a:rPr>
              <a:t>今天</a:t>
            </a:r>
            <a:r>
              <a:rPr lang="en-US" altLang="zh-CN" sz="4800" dirty="0">
                <a:highlight>
                  <a:srgbClr val="FFFF00"/>
                </a:highlight>
              </a:rPr>
              <a:t>[gin noa]               </a:t>
            </a:r>
            <a:r>
              <a:rPr lang="zh-CN" altLang="en-US" sz="4800" dirty="0">
                <a:highlight>
                  <a:srgbClr val="FFFF00"/>
                </a:highlight>
              </a:rPr>
              <a:t>今日</a:t>
            </a:r>
            <a:r>
              <a:rPr lang="en-US" altLang="zh-CN" sz="4800" dirty="0">
                <a:highlight>
                  <a:srgbClr val="FFFF00"/>
                </a:highlight>
              </a:rPr>
              <a:t> [gin </a:t>
            </a:r>
            <a:r>
              <a:rPr lang="en-US" altLang="zh-CN" sz="4800" dirty="0" err="1">
                <a:highlight>
                  <a:srgbClr val="FFFF00"/>
                </a:highlight>
              </a:rPr>
              <a:t>jid</a:t>
            </a:r>
            <a:r>
              <a:rPr lang="en-US" altLang="zh-CN" sz="4800" dirty="0">
                <a:highlight>
                  <a:srgbClr val="FFFF00"/>
                </a:highlight>
              </a:rPr>
              <a:t>]</a:t>
            </a:r>
            <a:endParaRPr lang="en-US" sz="4800" dirty="0">
              <a:highlight>
                <a:srgbClr val="FFFF00"/>
              </a:highlight>
            </a:endParaRPr>
          </a:p>
          <a:p>
            <a:r>
              <a:rPr lang="zh-CN" altLang="en-US" sz="4800" dirty="0"/>
              <a:t>明天</a:t>
            </a:r>
            <a:r>
              <a:rPr lang="en-US" altLang="zh-CN" sz="4800" dirty="0"/>
              <a:t>[</a:t>
            </a:r>
            <a:r>
              <a:rPr lang="en-US" altLang="zh-CN" sz="4800" dirty="0" err="1"/>
              <a:t>yan</a:t>
            </a:r>
            <a:r>
              <a:rPr lang="en-US" altLang="zh-CN" sz="4800" dirty="0"/>
              <a:t> noa]</a:t>
            </a:r>
            <a:endParaRPr lang="en-US" sz="4800" dirty="0"/>
          </a:p>
          <a:p>
            <a:r>
              <a:rPr lang="zh-CN" altLang="en-US" sz="4800" dirty="0">
                <a:highlight>
                  <a:srgbClr val="00FF00"/>
                </a:highlight>
              </a:rPr>
              <a:t>后</a:t>
            </a:r>
            <a:r>
              <a:rPr lang="zh-CN" altLang="en-US" sz="4800" dirty="0"/>
              <a:t>天</a:t>
            </a:r>
            <a:r>
              <a:rPr lang="en-US" altLang="zh-CN" sz="4800" dirty="0"/>
              <a:t>[</a:t>
            </a:r>
            <a:r>
              <a:rPr lang="en-US" altLang="zh-CN" sz="4800" dirty="0" err="1"/>
              <a:t>ao</a:t>
            </a:r>
            <a:r>
              <a:rPr lang="en-US" altLang="zh-CN" sz="4800" dirty="0"/>
              <a:t> </a:t>
            </a:r>
            <a:r>
              <a:rPr lang="en-US" altLang="zh-CN" sz="4800" dirty="0" err="1"/>
              <a:t>jid</a:t>
            </a:r>
            <a:r>
              <a:rPr lang="en-US" altLang="zh-CN" sz="4800" dirty="0"/>
              <a:t>]                  </a:t>
            </a:r>
            <a:r>
              <a:rPr lang="zh-CN" altLang="en-US" sz="4800" dirty="0"/>
              <a:t>后日</a:t>
            </a:r>
            <a:endParaRPr lang="en-US" sz="4800" dirty="0"/>
          </a:p>
          <a:p>
            <a:r>
              <a:rPr lang="zh-CN" altLang="en-US" sz="4800" dirty="0"/>
              <a:t>大后天</a:t>
            </a:r>
            <a:r>
              <a:rPr lang="en-US" altLang="zh-CN" sz="4800" dirty="0"/>
              <a:t>[</a:t>
            </a:r>
            <a:r>
              <a:rPr lang="en-US" altLang="zh-CN" sz="4800" dirty="0" err="1"/>
              <a:t>ddua</a:t>
            </a:r>
            <a:r>
              <a:rPr lang="en-US" altLang="zh-CN" sz="4800" dirty="0"/>
              <a:t> </a:t>
            </a:r>
            <a:r>
              <a:rPr lang="en-US" altLang="zh-CN" sz="4800" dirty="0" err="1"/>
              <a:t>ao</a:t>
            </a:r>
            <a:r>
              <a:rPr lang="en-US" altLang="zh-CN" sz="4800" dirty="0"/>
              <a:t> </a:t>
            </a:r>
            <a:r>
              <a:rPr lang="en-US" altLang="zh-CN" sz="4800" dirty="0" err="1"/>
              <a:t>jid</a:t>
            </a:r>
            <a:r>
              <a:rPr lang="en-US" altLang="zh-CN" sz="4800" dirty="0"/>
              <a:t>]</a:t>
            </a:r>
            <a:endParaRPr lang="en-US" sz="4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74D1BA-553C-4C03-B68E-F61292F05A33}"/>
              </a:ext>
            </a:extLst>
          </p:cNvPr>
          <p:cNvSpPr txBox="1"/>
          <p:nvPr/>
        </p:nvSpPr>
        <p:spPr>
          <a:xfrm>
            <a:off x="6300671" y="2449690"/>
            <a:ext cx="5520267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16 August      -3</a:t>
            </a:r>
          </a:p>
          <a:p>
            <a:r>
              <a:rPr lang="en-US" sz="3200" dirty="0">
                <a:highlight>
                  <a:srgbClr val="00FF00"/>
                </a:highlight>
              </a:rPr>
              <a:t>17 August      -2</a:t>
            </a:r>
          </a:p>
          <a:p>
            <a:r>
              <a:rPr lang="en-US" sz="3200" dirty="0"/>
              <a:t>18 August      -1</a:t>
            </a:r>
          </a:p>
          <a:p>
            <a:r>
              <a:rPr lang="en-US" sz="3200" dirty="0">
                <a:highlight>
                  <a:srgbClr val="FFFF00"/>
                </a:highlight>
              </a:rPr>
              <a:t>19 August      0</a:t>
            </a:r>
          </a:p>
          <a:p>
            <a:r>
              <a:rPr lang="en-US" sz="3200" dirty="0"/>
              <a:t>20 August     +1</a:t>
            </a:r>
          </a:p>
          <a:p>
            <a:r>
              <a:rPr lang="en-US" sz="3200" dirty="0">
                <a:highlight>
                  <a:srgbClr val="00FF00"/>
                </a:highlight>
              </a:rPr>
              <a:t>21 August     +2</a:t>
            </a:r>
          </a:p>
          <a:p>
            <a:r>
              <a:rPr lang="en-US" sz="3200" dirty="0"/>
              <a:t>22 August     +3</a:t>
            </a:r>
          </a:p>
          <a:p>
            <a:pPr marL="342900" indent="-342900">
              <a:buAutoNum type="arabicPlain" startAt="12"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28E1C1-E6E4-469C-9BAC-BD7279062E39}"/>
              </a:ext>
            </a:extLst>
          </p:cNvPr>
          <p:cNvSpPr txBox="1"/>
          <p:nvPr/>
        </p:nvSpPr>
        <p:spPr>
          <a:xfrm>
            <a:off x="6096000" y="520995"/>
            <a:ext cx="55202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今天是</a:t>
            </a:r>
            <a:r>
              <a:rPr lang="en-US" altLang="zh-CN" sz="3600" dirty="0"/>
              <a:t>2020</a:t>
            </a:r>
            <a:r>
              <a:rPr lang="zh-CN" altLang="en-US" sz="3600" dirty="0"/>
              <a:t>年</a:t>
            </a:r>
            <a:r>
              <a:rPr lang="en-US" altLang="zh-CN" sz="3600" dirty="0"/>
              <a:t>8</a:t>
            </a:r>
            <a:r>
              <a:rPr lang="zh-CN" altLang="en-US" sz="3600" dirty="0"/>
              <a:t>月</a:t>
            </a:r>
            <a:r>
              <a:rPr lang="en-US" altLang="zh-CN" sz="3600" dirty="0"/>
              <a:t>19</a:t>
            </a:r>
            <a:r>
              <a:rPr lang="zh-CN" altLang="en-US" sz="3600" dirty="0"/>
              <a:t>号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049147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08FB6-A637-45CA-B7BC-D661E0933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6000" b="1" dirty="0"/>
              <a:t>时间</a:t>
            </a:r>
            <a:r>
              <a:rPr lang="en-US" altLang="zh-CN" sz="6000" b="1" dirty="0"/>
              <a:t>【di</a:t>
            </a:r>
            <a:r>
              <a:rPr lang="zh-CN" altLang="en-US" sz="6000" b="1" dirty="0"/>
              <a:t> </a:t>
            </a:r>
            <a:r>
              <a:rPr lang="en-US" altLang="zh-CN" sz="6000" b="1" dirty="0" err="1"/>
              <a:t>gan</a:t>
            </a:r>
            <a:r>
              <a:rPr lang="en-US" altLang="zh-CN" sz="6000" b="1" dirty="0"/>
              <a:t>]</a:t>
            </a:r>
            <a:endParaRPr lang="en-US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DFFBC0-C696-41A9-91F1-AA2A5E2F1A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3600" dirty="0"/>
              <a:t>8 </a:t>
            </a:r>
            <a:r>
              <a:rPr lang="zh-CN" altLang="en-US" sz="3600" dirty="0"/>
              <a:t>点 </a:t>
            </a:r>
            <a:r>
              <a:rPr lang="en-US" altLang="zh-CN" sz="3600" dirty="0"/>
              <a:t>20 </a:t>
            </a:r>
            <a:r>
              <a:rPr lang="zh-CN" altLang="en-US" sz="3600" dirty="0"/>
              <a:t>分   </a:t>
            </a:r>
            <a:endParaRPr lang="en-US" altLang="zh-CN" sz="3600" dirty="0"/>
          </a:p>
          <a:p>
            <a:r>
              <a:rPr lang="zh-CN" altLang="en-US" sz="3600" dirty="0"/>
              <a:t>点 </a:t>
            </a:r>
            <a:r>
              <a:rPr lang="en-US" altLang="zh-CN" sz="3600" dirty="0"/>
              <a:t>【</a:t>
            </a:r>
            <a:r>
              <a:rPr lang="en-US" altLang="zh-CN" sz="3600" dirty="0" err="1"/>
              <a:t>ddiam</a:t>
            </a:r>
            <a:r>
              <a:rPr lang="en-US" altLang="zh-CN" sz="3600" dirty="0"/>
              <a:t>]</a:t>
            </a:r>
          </a:p>
          <a:p>
            <a:r>
              <a:rPr lang="zh-CN" altLang="en-US" sz="3600" dirty="0"/>
              <a:t>分</a:t>
            </a:r>
            <a:r>
              <a:rPr lang="en-US" sz="3600" dirty="0"/>
              <a:t>      [</a:t>
            </a:r>
            <a:r>
              <a:rPr lang="en-US" sz="3600" dirty="0" err="1"/>
              <a:t>hhun</a:t>
            </a:r>
            <a:r>
              <a:rPr lang="en-US" sz="3600" dirty="0"/>
              <a:t>]                           </a:t>
            </a:r>
            <a:r>
              <a:rPr lang="zh-CN" altLang="en-US" sz="3600" dirty="0"/>
              <a:t>分给你 </a:t>
            </a:r>
            <a:r>
              <a:rPr lang="en-US" altLang="zh-CN" sz="3600" dirty="0"/>
              <a:t>【bun]</a:t>
            </a:r>
          </a:p>
          <a:p>
            <a:r>
              <a:rPr lang="en-US" sz="3600" dirty="0"/>
              <a:t> </a:t>
            </a:r>
            <a:r>
              <a:rPr lang="zh-CN" altLang="en-US" sz="3600" dirty="0"/>
              <a:t>点钟</a:t>
            </a:r>
            <a:r>
              <a:rPr lang="en-US" sz="3600" dirty="0"/>
              <a:t>         [</a:t>
            </a:r>
            <a:r>
              <a:rPr lang="en-US" sz="3600" dirty="0" err="1"/>
              <a:t>ddiam</a:t>
            </a:r>
            <a:r>
              <a:rPr lang="en-US" sz="3600" dirty="0"/>
              <a:t> </a:t>
            </a:r>
            <a:r>
              <a:rPr lang="en-US" sz="3600" dirty="0" err="1"/>
              <a:t>ziang</a:t>
            </a:r>
            <a:r>
              <a:rPr lang="en-US" sz="3600" dirty="0"/>
              <a:t>]</a:t>
            </a:r>
          </a:p>
          <a:p>
            <a:r>
              <a:rPr lang="en-US" sz="3600" dirty="0"/>
              <a:t> </a:t>
            </a:r>
            <a:r>
              <a:rPr lang="zh-CN" altLang="en-US" sz="3600" dirty="0"/>
              <a:t>个钟头</a:t>
            </a:r>
            <a:r>
              <a:rPr lang="en-US" sz="3600" dirty="0"/>
              <a:t>         [gai </a:t>
            </a:r>
            <a:r>
              <a:rPr lang="en-US" sz="3600" dirty="0" err="1"/>
              <a:t>zuang</a:t>
            </a:r>
            <a:r>
              <a:rPr lang="en-US" sz="3600" dirty="0"/>
              <a:t> </a:t>
            </a:r>
            <a:r>
              <a:rPr lang="en-US" sz="3600" dirty="0" err="1"/>
              <a:t>hao</a:t>
            </a:r>
            <a:r>
              <a:rPr lang="en-US" sz="3600" dirty="0"/>
              <a:t>]</a:t>
            </a:r>
          </a:p>
          <a:p>
            <a:r>
              <a:rPr lang="en-US" altLang="zh-CN" sz="3600" dirty="0"/>
              <a:t>8 </a:t>
            </a:r>
            <a:r>
              <a:rPr lang="zh-CN" altLang="en-US" sz="3600" dirty="0"/>
              <a:t>点半 </a:t>
            </a:r>
            <a:r>
              <a:rPr lang="en-US" altLang="zh-CN" sz="3600" dirty="0"/>
              <a:t>   [</a:t>
            </a:r>
            <a:r>
              <a:rPr lang="en-US" altLang="zh-CN" sz="3600" dirty="0" err="1"/>
              <a:t>boi</a:t>
            </a:r>
            <a:r>
              <a:rPr lang="en-US" altLang="zh-CN" sz="3600" dirty="0"/>
              <a:t> </a:t>
            </a:r>
            <a:r>
              <a:rPr lang="en-US" altLang="zh-CN" sz="3600" dirty="0" err="1"/>
              <a:t>ddiam</a:t>
            </a:r>
            <a:r>
              <a:rPr lang="en-US" altLang="zh-CN" sz="3600" dirty="0"/>
              <a:t> </a:t>
            </a:r>
            <a:r>
              <a:rPr lang="en-US" altLang="zh-CN" sz="3600" dirty="0" err="1"/>
              <a:t>bua</a:t>
            </a:r>
            <a:r>
              <a:rPr lang="en-US" altLang="zh-CN" sz="3600" dirty="0"/>
              <a:t>]</a:t>
            </a:r>
          </a:p>
          <a:p>
            <a:r>
              <a:rPr lang="en-US" altLang="zh-CN" sz="3600" dirty="0"/>
              <a:t> </a:t>
            </a:r>
            <a:r>
              <a:rPr lang="zh-CN" altLang="en-US" sz="3600" dirty="0"/>
              <a:t>半个钟头</a:t>
            </a:r>
            <a:r>
              <a:rPr lang="en-US" altLang="zh-CN" sz="3600" dirty="0"/>
              <a:t>     [</a:t>
            </a:r>
            <a:r>
              <a:rPr lang="en-US" altLang="zh-CN" sz="3600" dirty="0" err="1"/>
              <a:t>bua</a:t>
            </a:r>
            <a:r>
              <a:rPr lang="en-US" altLang="zh-CN" sz="3600" dirty="0"/>
              <a:t> gai </a:t>
            </a:r>
            <a:r>
              <a:rPr lang="en-US" altLang="zh-CN" sz="3600" dirty="0" err="1"/>
              <a:t>ziang</a:t>
            </a:r>
            <a:r>
              <a:rPr lang="en-US" altLang="zh-CN" sz="3600" dirty="0"/>
              <a:t> </a:t>
            </a:r>
            <a:r>
              <a:rPr lang="en-US" altLang="zh-CN" sz="3600" dirty="0" err="1"/>
              <a:t>hao</a:t>
            </a:r>
            <a:r>
              <a:rPr lang="en-US" altLang="zh-CN" sz="3600" dirty="0"/>
              <a:t>]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355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87B725D-8D18-4D8E-8744-C0F00E1D7254}"/>
              </a:ext>
            </a:extLst>
          </p:cNvPr>
          <p:cNvSpPr/>
          <p:nvPr/>
        </p:nvSpPr>
        <p:spPr>
          <a:xfrm>
            <a:off x="135467" y="3183467"/>
            <a:ext cx="5914497" cy="1716559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4098" name="Picture 2" descr="https://timgsa.baidu.com/timg?image&amp;quality=80&amp;size=b9999_10000&amp;sec=1528862451146&amp;di=d04c6337ce6e9324989fc493bcde0b30&amp;imgtype=0&amp;src=http%3A%2F%2Fi2.w.hjfile.cn%2Fdoc%2F201509%2F07e3add15f52425e94ac84a0d2bc775f.png">
            <a:extLst>
              <a:ext uri="{FF2B5EF4-FFF2-40B4-BE49-F238E27FC236}">
                <a16:creationId xmlns:a16="http://schemas.microsoft.com/office/drawing/2014/main" id="{67523867-DC13-4661-945C-6769C69565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2037" y="0"/>
            <a:ext cx="60499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F98B032-9B46-480A-AE38-CC74641920D7}"/>
              </a:ext>
            </a:extLst>
          </p:cNvPr>
          <p:cNvSpPr txBox="1"/>
          <p:nvPr/>
        </p:nvSpPr>
        <p:spPr>
          <a:xfrm>
            <a:off x="1" y="1060174"/>
            <a:ext cx="7032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阿公</a:t>
            </a:r>
            <a:r>
              <a:rPr lang="en-US" altLang="zh-CN" sz="2800" dirty="0"/>
              <a:t>【</a:t>
            </a:r>
            <a:r>
              <a:rPr lang="en-US" sz="2800" dirty="0"/>
              <a:t>Ah Gong</a:t>
            </a:r>
            <a:r>
              <a:rPr lang="en-US" altLang="zh-CN" sz="2000" dirty="0"/>
              <a:t>】                       </a:t>
            </a:r>
            <a:r>
              <a:rPr lang="en-US" sz="2000" dirty="0"/>
              <a:t>        </a:t>
            </a:r>
            <a:r>
              <a:rPr lang="zh-CN" altLang="en-US" sz="2800" dirty="0"/>
              <a:t>阿婆</a:t>
            </a:r>
            <a:r>
              <a:rPr lang="en-US" altLang="zh-CN" sz="2800" dirty="0"/>
              <a:t>【</a:t>
            </a:r>
            <a:r>
              <a:rPr lang="en-US" sz="2800" dirty="0"/>
              <a:t> Ah Po]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6229FA-0D69-4D63-A1CD-FD87B0B31DA5}"/>
              </a:ext>
            </a:extLst>
          </p:cNvPr>
          <p:cNvSpPr txBox="1"/>
          <p:nvPr/>
        </p:nvSpPr>
        <p:spPr>
          <a:xfrm>
            <a:off x="1128886" y="1863264"/>
            <a:ext cx="515902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伯爹</a:t>
            </a:r>
            <a:r>
              <a:rPr lang="en-US" sz="3600" dirty="0"/>
              <a:t>[Bei </a:t>
            </a:r>
            <a:r>
              <a:rPr lang="en-US" altLang="zh-CN" sz="3600" dirty="0"/>
              <a:t>Dei]</a:t>
            </a:r>
            <a:r>
              <a:rPr lang="zh-CN" altLang="en-US" sz="2000" dirty="0">
                <a:highlight>
                  <a:srgbClr val="FFFF00"/>
                </a:highlight>
              </a:rPr>
              <a:t>伯伯：爸爸的哥哥</a:t>
            </a:r>
            <a:r>
              <a:rPr lang="en-US" altLang="zh-CN" sz="2000" dirty="0">
                <a:highlight>
                  <a:srgbClr val="FFFF00"/>
                </a:highlight>
              </a:rPr>
              <a:t>   </a:t>
            </a:r>
          </a:p>
          <a:p>
            <a:r>
              <a:rPr lang="zh-CN" altLang="en-US" sz="3600" dirty="0"/>
              <a:t>伯姩</a:t>
            </a:r>
            <a:r>
              <a:rPr lang="en-US" altLang="zh-CN" sz="3600" dirty="0"/>
              <a:t>[Bei  </a:t>
            </a:r>
            <a:r>
              <a:rPr lang="en-US" altLang="zh-CN" sz="3600" dirty="0" err="1"/>
              <a:t>Nian</a:t>
            </a:r>
            <a:r>
              <a:rPr lang="en-US" altLang="zh-CN" sz="3600" dirty="0"/>
              <a:t>]</a:t>
            </a:r>
            <a:r>
              <a:rPr lang="zh-CN" altLang="en-US" sz="2000" dirty="0">
                <a:highlight>
                  <a:srgbClr val="FFFF00"/>
                </a:highlight>
              </a:rPr>
              <a:t>伯母</a:t>
            </a:r>
            <a:endParaRPr lang="en-US" altLang="zh-CN" sz="2000" dirty="0"/>
          </a:p>
          <a:p>
            <a:endParaRPr lang="en-US" altLang="zh-CN" sz="3600" dirty="0"/>
          </a:p>
          <a:p>
            <a:r>
              <a:rPr lang="zh-CN" altLang="en-US" sz="3600" dirty="0">
                <a:highlight>
                  <a:srgbClr val="FFFF00"/>
                </a:highlight>
              </a:rPr>
              <a:t>亚</a:t>
            </a:r>
            <a:r>
              <a:rPr lang="zh-CN" altLang="en-US" sz="3600" dirty="0"/>
              <a:t>爹</a:t>
            </a:r>
            <a:r>
              <a:rPr lang="en-US" altLang="zh-CN" sz="3600" dirty="0"/>
              <a:t>[Ah Dei] </a:t>
            </a:r>
            <a:r>
              <a:rPr lang="zh-CN" altLang="en-US" sz="2000" dirty="0">
                <a:highlight>
                  <a:srgbClr val="FFFF00"/>
                </a:highlight>
              </a:rPr>
              <a:t>叔叔：爸爸的弟弟</a:t>
            </a:r>
            <a:r>
              <a:rPr lang="en-US" altLang="zh-CN" sz="2000" dirty="0">
                <a:highlight>
                  <a:srgbClr val="FFFF00"/>
                </a:highlight>
              </a:rPr>
              <a:t> </a:t>
            </a:r>
          </a:p>
          <a:p>
            <a:r>
              <a:rPr lang="zh-CN" altLang="en-US" sz="3600" dirty="0">
                <a:highlight>
                  <a:srgbClr val="FFFF00"/>
                </a:highlight>
              </a:rPr>
              <a:t>亚</a:t>
            </a:r>
            <a:r>
              <a:rPr lang="zh-CN" altLang="en-US" sz="3600" dirty="0"/>
              <a:t>姩</a:t>
            </a:r>
            <a:r>
              <a:rPr lang="en-US" altLang="zh-CN" sz="3600" dirty="0"/>
              <a:t>[Ah </a:t>
            </a:r>
            <a:r>
              <a:rPr lang="en-US" altLang="zh-CN" sz="3600" dirty="0" err="1"/>
              <a:t>Nian</a:t>
            </a:r>
            <a:r>
              <a:rPr lang="en-US" altLang="zh-CN" sz="3600" dirty="0"/>
              <a:t>]</a:t>
            </a:r>
            <a:r>
              <a:rPr lang="zh-CN" altLang="en-US" sz="2000" dirty="0">
                <a:highlight>
                  <a:srgbClr val="FFFF00"/>
                </a:highlight>
              </a:rPr>
              <a:t>婶婶</a:t>
            </a:r>
            <a:endParaRPr lang="en-US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B3B6F7-3643-4A1C-A896-5788FADD1C18}"/>
              </a:ext>
            </a:extLst>
          </p:cNvPr>
          <p:cNvSpPr txBox="1"/>
          <p:nvPr/>
        </p:nvSpPr>
        <p:spPr>
          <a:xfrm>
            <a:off x="1128886" y="5117092"/>
            <a:ext cx="54114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亚姆</a:t>
            </a:r>
            <a:r>
              <a:rPr lang="en-US" sz="3600" dirty="0"/>
              <a:t>[Ah Bo]</a:t>
            </a:r>
            <a:r>
              <a:rPr lang="zh-CN" altLang="en-US" sz="2000" dirty="0">
                <a:highlight>
                  <a:srgbClr val="FFFF00"/>
                </a:highlight>
              </a:rPr>
              <a:t>姑妈：爸爸的姐姐</a:t>
            </a:r>
            <a:endParaRPr lang="en-US" sz="2000" dirty="0">
              <a:highlight>
                <a:srgbClr val="FFFF00"/>
              </a:highlight>
            </a:endParaRPr>
          </a:p>
          <a:p>
            <a:r>
              <a:rPr lang="zh-CN" altLang="en-US" sz="3600" dirty="0"/>
              <a:t>亚麦</a:t>
            </a:r>
            <a:r>
              <a:rPr lang="en-US" sz="3600" dirty="0"/>
              <a:t>[Ah Mai]</a:t>
            </a:r>
            <a:r>
              <a:rPr lang="zh-CN" altLang="en-US" sz="2000" dirty="0">
                <a:highlight>
                  <a:srgbClr val="FFFF00"/>
                </a:highlight>
              </a:rPr>
              <a:t>姑姑：爸爸的妹妹</a:t>
            </a:r>
            <a:endParaRPr lang="en-US" sz="2000" dirty="0">
              <a:highlight>
                <a:srgbClr val="FFFF00"/>
              </a:highlight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0C8FC0-B354-46AA-8990-2E972A4A6C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2138" y="431524"/>
            <a:ext cx="1666875" cy="12573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3FB073E-D684-4718-A382-62601102B9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486" y="1863264"/>
            <a:ext cx="771525" cy="11715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6F42661-2260-41D9-83B9-7C02A5E324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535" y="3429000"/>
            <a:ext cx="733425" cy="11715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1E23195-96E3-4ACB-AA5D-968D1212E0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5535" y="5098221"/>
            <a:ext cx="790575" cy="12192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84477B2-A36C-425E-9B9C-E8688CCC8BAB}"/>
              </a:ext>
            </a:extLst>
          </p:cNvPr>
          <p:cNvSpPr/>
          <p:nvPr/>
        </p:nvSpPr>
        <p:spPr>
          <a:xfrm>
            <a:off x="8908945" y="5091595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1F504C-D030-4AEC-A5BA-FCFCA15348A3}"/>
              </a:ext>
            </a:extLst>
          </p:cNvPr>
          <p:cNvSpPr txBox="1"/>
          <p:nvPr/>
        </p:nvSpPr>
        <p:spPr>
          <a:xfrm>
            <a:off x="8971721" y="5261114"/>
            <a:ext cx="887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FFFF00"/>
                </a:solidFill>
              </a:rPr>
              <a:t>侬</a:t>
            </a:r>
            <a:endParaRPr lang="en-US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635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E561486-0CE7-46EF-97DD-047762CC065E}"/>
              </a:ext>
            </a:extLst>
          </p:cNvPr>
          <p:cNvSpPr/>
          <p:nvPr/>
        </p:nvSpPr>
        <p:spPr>
          <a:xfrm>
            <a:off x="6049963" y="3932873"/>
            <a:ext cx="4945415" cy="1468453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https://timgsa.baidu.com/timg?image&amp;quality=80&amp;size=b9999_10000&amp;sec=1528862451146&amp;di=d04c6337ce6e9324989fc493bcde0b30&amp;imgtype=0&amp;src=http%3A%2F%2Fi2.w.hjfile.cn%2Fdoc%2F201509%2F07e3add15f52425e94ac84a0d2bc775f.png">
            <a:extLst>
              <a:ext uri="{FF2B5EF4-FFF2-40B4-BE49-F238E27FC236}">
                <a16:creationId xmlns:a16="http://schemas.microsoft.com/office/drawing/2014/main" id="{67523867-DC13-4661-945C-6769C69565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499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F98B032-9B46-480A-AE38-CC74641920D7}"/>
              </a:ext>
            </a:extLst>
          </p:cNvPr>
          <p:cNvSpPr txBox="1"/>
          <p:nvPr/>
        </p:nvSpPr>
        <p:spPr>
          <a:xfrm>
            <a:off x="6178770" y="1528716"/>
            <a:ext cx="225390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00" dirty="0"/>
              <a:t>阿公</a:t>
            </a:r>
            <a:r>
              <a:rPr lang="en-US" altLang="zh-CN" sz="2500" dirty="0"/>
              <a:t>【</a:t>
            </a:r>
            <a:r>
              <a:rPr lang="en-US" sz="2500" dirty="0"/>
              <a:t>Ah Gong</a:t>
            </a:r>
            <a:r>
              <a:rPr lang="en-US" altLang="zh-CN" sz="2500" dirty="0"/>
              <a:t>】</a:t>
            </a:r>
          </a:p>
          <a:p>
            <a:r>
              <a:rPr lang="zh-CN" altLang="en-US" sz="2500" dirty="0">
                <a:highlight>
                  <a:srgbClr val="FFFF00"/>
                </a:highlight>
              </a:rPr>
              <a:t>姥爷</a:t>
            </a:r>
            <a:endParaRPr lang="en-US" sz="2500" dirty="0">
              <a:highlight>
                <a:srgbClr val="FFFF00"/>
              </a:highligh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6229FA-0D69-4D63-A1CD-FD87B0B31DA5}"/>
              </a:ext>
            </a:extLst>
          </p:cNvPr>
          <p:cNvSpPr txBox="1"/>
          <p:nvPr/>
        </p:nvSpPr>
        <p:spPr>
          <a:xfrm>
            <a:off x="6156191" y="2829124"/>
            <a:ext cx="5995281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伯爹</a:t>
            </a:r>
            <a:r>
              <a:rPr lang="en-US" sz="2800" dirty="0"/>
              <a:t>[Bei </a:t>
            </a:r>
            <a:r>
              <a:rPr lang="en-US" altLang="zh-CN" sz="2800" dirty="0"/>
              <a:t>Dei】</a:t>
            </a:r>
            <a:r>
              <a:rPr lang="zh-CN" altLang="en-US" sz="2000" dirty="0">
                <a:highlight>
                  <a:srgbClr val="FFFF00"/>
                </a:highlight>
              </a:rPr>
              <a:t>大舅：妈妈的哥哥</a:t>
            </a:r>
            <a:endParaRPr lang="en-US" altLang="zh-CN" sz="2000" dirty="0">
              <a:highlight>
                <a:srgbClr val="FFFF00"/>
              </a:highlight>
            </a:endParaRPr>
          </a:p>
          <a:p>
            <a:r>
              <a:rPr lang="zh-CN" altLang="en-US" sz="2800" dirty="0"/>
              <a:t>伯姩</a:t>
            </a:r>
            <a:r>
              <a:rPr lang="en-US" altLang="zh-CN" sz="2800" dirty="0"/>
              <a:t>【Bei  </a:t>
            </a:r>
            <a:r>
              <a:rPr lang="en-US" altLang="zh-CN" sz="2800" dirty="0" err="1"/>
              <a:t>Nian</a:t>
            </a:r>
            <a:r>
              <a:rPr lang="en-US" altLang="zh-CN" sz="2800" dirty="0"/>
              <a:t>】</a:t>
            </a:r>
            <a:r>
              <a:rPr lang="zh-CN" altLang="en-US" sz="2000" dirty="0">
                <a:highlight>
                  <a:srgbClr val="FFFF00"/>
                </a:highlight>
              </a:rPr>
              <a:t>大舅妈</a:t>
            </a:r>
            <a:endParaRPr lang="en-US" altLang="zh-CN" sz="2000" dirty="0">
              <a:highlight>
                <a:srgbClr val="FFFF00"/>
              </a:highlight>
            </a:endParaRPr>
          </a:p>
          <a:p>
            <a:endParaRPr lang="en-US" altLang="zh-CN" sz="2000" dirty="0"/>
          </a:p>
          <a:p>
            <a:endParaRPr lang="en-US" altLang="zh-CN" sz="2000" dirty="0"/>
          </a:p>
          <a:p>
            <a:r>
              <a:rPr lang="zh-CN" altLang="en-US" sz="2800" dirty="0"/>
              <a:t>舅爹</a:t>
            </a:r>
            <a:r>
              <a:rPr lang="en-US" altLang="zh-CN" sz="2800" dirty="0"/>
              <a:t>【Gu Dei】</a:t>
            </a:r>
            <a:r>
              <a:rPr lang="zh-CN" altLang="en-US" sz="2000" dirty="0">
                <a:highlight>
                  <a:srgbClr val="FFFF00"/>
                </a:highlight>
              </a:rPr>
              <a:t>舅舅：妈妈的弟弟</a:t>
            </a:r>
            <a:endParaRPr lang="en-US" altLang="zh-CN" sz="2000" dirty="0">
              <a:highlight>
                <a:srgbClr val="FFFF00"/>
              </a:highlight>
            </a:endParaRPr>
          </a:p>
          <a:p>
            <a:r>
              <a:rPr lang="zh-CN" altLang="en-US" sz="2800" dirty="0"/>
              <a:t>锦姩</a:t>
            </a:r>
            <a:r>
              <a:rPr lang="en-US" altLang="zh-CN" sz="2800" dirty="0"/>
              <a:t>【</a:t>
            </a:r>
            <a:r>
              <a:rPr lang="en-US" altLang="zh-CN" sz="2800" dirty="0" err="1"/>
              <a:t>Kiam</a:t>
            </a:r>
            <a:r>
              <a:rPr lang="en-US" altLang="zh-CN" sz="2800" dirty="0"/>
              <a:t> </a:t>
            </a:r>
            <a:r>
              <a:rPr lang="en-US" altLang="zh-CN" sz="2800" dirty="0" err="1"/>
              <a:t>Nian</a:t>
            </a:r>
            <a:r>
              <a:rPr lang="en-US" altLang="zh-CN" sz="2800" dirty="0"/>
              <a:t>]</a:t>
            </a:r>
            <a:r>
              <a:rPr lang="en-US" altLang="zh-CN" sz="2800" dirty="0">
                <a:highlight>
                  <a:srgbClr val="FFFF00"/>
                </a:highlight>
              </a:rPr>
              <a:t>  </a:t>
            </a:r>
            <a:r>
              <a:rPr lang="zh-CN" altLang="en-US" sz="2000" dirty="0">
                <a:highlight>
                  <a:srgbClr val="FFFF00"/>
                </a:highlight>
              </a:rPr>
              <a:t>舅妈</a:t>
            </a:r>
            <a:endParaRPr lang="en-US" sz="2000" dirty="0">
              <a:highlight>
                <a:srgbClr val="FFFF00"/>
              </a:highligh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B3B6F7-3643-4A1C-A896-5788FADD1C18}"/>
              </a:ext>
            </a:extLst>
          </p:cNvPr>
          <p:cNvSpPr txBox="1"/>
          <p:nvPr/>
        </p:nvSpPr>
        <p:spPr>
          <a:xfrm>
            <a:off x="6178769" y="5581627"/>
            <a:ext cx="52131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/>
              <a:t>亚姆</a:t>
            </a:r>
            <a:r>
              <a:rPr lang="en-US" sz="3200" dirty="0"/>
              <a:t>[Ah Bo]</a:t>
            </a:r>
            <a:r>
              <a:rPr lang="zh-CN" altLang="en-US" sz="2000" dirty="0">
                <a:highlight>
                  <a:srgbClr val="FFFF00"/>
                </a:highlight>
              </a:rPr>
              <a:t>姨妈：妈妈的姐姐</a:t>
            </a:r>
            <a:endParaRPr lang="en-US" sz="2000" dirty="0">
              <a:highlight>
                <a:srgbClr val="FFFF00"/>
              </a:highlight>
            </a:endParaRPr>
          </a:p>
          <a:p>
            <a:r>
              <a:rPr lang="zh-CN" altLang="en-US" sz="3200" dirty="0"/>
              <a:t>亚麦</a:t>
            </a:r>
            <a:r>
              <a:rPr lang="en-US" sz="3200" dirty="0"/>
              <a:t>[Ah Mai] </a:t>
            </a:r>
            <a:r>
              <a:rPr lang="zh-CN" altLang="en-US" sz="2000" dirty="0">
                <a:highlight>
                  <a:srgbClr val="FFFF00"/>
                </a:highlight>
              </a:rPr>
              <a:t>小姨：妈妈的妹妹</a:t>
            </a:r>
            <a:endParaRPr lang="en-US" sz="2000" dirty="0">
              <a:highlight>
                <a:srgbClr val="FFFF00"/>
              </a:highligh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84477B2-A36C-425E-9B9C-E8688CCC8BAB}"/>
              </a:ext>
            </a:extLst>
          </p:cNvPr>
          <p:cNvSpPr/>
          <p:nvPr/>
        </p:nvSpPr>
        <p:spPr>
          <a:xfrm>
            <a:off x="2695623" y="5098114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1F504C-D030-4AEC-A5BA-FCFCA15348A3}"/>
              </a:ext>
            </a:extLst>
          </p:cNvPr>
          <p:cNvSpPr txBox="1"/>
          <p:nvPr/>
        </p:nvSpPr>
        <p:spPr>
          <a:xfrm>
            <a:off x="2854154" y="5232149"/>
            <a:ext cx="887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FFFF00"/>
                </a:solidFill>
              </a:rPr>
              <a:t>侬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67D9FCF-D05E-445F-B629-985B05565447}"/>
              </a:ext>
            </a:extLst>
          </p:cNvPr>
          <p:cNvSpPr txBox="1"/>
          <p:nvPr/>
        </p:nvSpPr>
        <p:spPr>
          <a:xfrm>
            <a:off x="6518194" y="609600"/>
            <a:ext cx="50364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highlight>
                  <a:srgbClr val="FFFF00"/>
                </a:highlight>
              </a:rPr>
              <a:t>跟别人说：外公</a:t>
            </a:r>
            <a:r>
              <a:rPr lang="en-US" altLang="zh-CN" dirty="0">
                <a:highlight>
                  <a:srgbClr val="FFFF00"/>
                </a:highlight>
              </a:rPr>
              <a:t>【</a:t>
            </a:r>
            <a:r>
              <a:rPr lang="en-US" altLang="zh-CN" dirty="0" err="1">
                <a:highlight>
                  <a:srgbClr val="FFFF00"/>
                </a:highlight>
              </a:rPr>
              <a:t>Gua</a:t>
            </a:r>
            <a:r>
              <a:rPr lang="en-US" dirty="0">
                <a:highlight>
                  <a:srgbClr val="FFFF00"/>
                </a:highlight>
              </a:rPr>
              <a:t> Gong</a:t>
            </a:r>
            <a:r>
              <a:rPr lang="en-US" altLang="zh-CN" dirty="0">
                <a:highlight>
                  <a:srgbClr val="FFFF00"/>
                </a:highlight>
              </a:rPr>
              <a:t>】       </a:t>
            </a:r>
            <a:r>
              <a:rPr lang="zh-CN" altLang="en-US" dirty="0">
                <a:highlight>
                  <a:srgbClr val="FFFF00"/>
                </a:highlight>
              </a:rPr>
              <a:t>外婆</a:t>
            </a:r>
            <a:r>
              <a:rPr lang="en-US" altLang="zh-CN" dirty="0">
                <a:highlight>
                  <a:srgbClr val="FFFF00"/>
                </a:highlight>
              </a:rPr>
              <a:t>【</a:t>
            </a:r>
            <a:r>
              <a:rPr lang="en-US" dirty="0">
                <a:highlight>
                  <a:srgbClr val="FFFF00"/>
                </a:highlight>
              </a:rPr>
              <a:t> </a:t>
            </a:r>
            <a:r>
              <a:rPr lang="en-US" altLang="zh-CN" dirty="0" err="1">
                <a:highlight>
                  <a:srgbClr val="FFFF00"/>
                </a:highlight>
              </a:rPr>
              <a:t>Gua</a:t>
            </a:r>
            <a:r>
              <a:rPr lang="en-US" dirty="0">
                <a:highlight>
                  <a:srgbClr val="FFFF00"/>
                </a:highlight>
              </a:rPr>
              <a:t> Po]  </a:t>
            </a:r>
          </a:p>
          <a:p>
            <a:endParaRPr lang="en-GB" altLang="zh-CN" dirty="0"/>
          </a:p>
          <a:p>
            <a:r>
              <a:rPr lang="zh-CN" altLang="en-US" dirty="0"/>
              <a:t>面对面称呼：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62EC90-47B2-4EA4-B093-2F5DF1D51B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4168" y="1002514"/>
            <a:ext cx="1630785" cy="13460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015A07E-107C-44C6-9B70-DC74B84108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1899" y="3932873"/>
            <a:ext cx="800100" cy="12001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DA17EC0-6BF5-4584-9B71-74965817E5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91899" y="5472536"/>
            <a:ext cx="771525" cy="1295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63FD49D-64B2-44AC-B393-DE7512C68F20}"/>
              </a:ext>
            </a:extLst>
          </p:cNvPr>
          <p:cNvSpPr txBox="1"/>
          <p:nvPr/>
        </p:nvSpPr>
        <p:spPr>
          <a:xfrm>
            <a:off x="10064952" y="1456674"/>
            <a:ext cx="212704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00" dirty="0"/>
              <a:t>阿婆</a:t>
            </a:r>
            <a:r>
              <a:rPr lang="en-US" altLang="zh-CN" sz="2500" dirty="0"/>
              <a:t>【</a:t>
            </a:r>
            <a:r>
              <a:rPr lang="en-US" sz="2500" dirty="0"/>
              <a:t> Ah Po]</a:t>
            </a:r>
          </a:p>
          <a:p>
            <a:r>
              <a:rPr lang="zh-CN" altLang="en-US" sz="2500" dirty="0">
                <a:highlight>
                  <a:srgbClr val="FFFF00"/>
                </a:highlight>
              </a:rPr>
              <a:t>姥姥</a:t>
            </a:r>
            <a:endParaRPr lang="en-US" sz="25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624009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87B725D-8D18-4D8E-8744-C0F00E1D7254}"/>
              </a:ext>
            </a:extLst>
          </p:cNvPr>
          <p:cNvSpPr/>
          <p:nvPr/>
        </p:nvSpPr>
        <p:spPr>
          <a:xfrm>
            <a:off x="135467" y="3183467"/>
            <a:ext cx="6215613" cy="1716559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98B032-9B46-480A-AE38-CC74641920D7}"/>
              </a:ext>
            </a:extLst>
          </p:cNvPr>
          <p:cNvSpPr txBox="1"/>
          <p:nvPr/>
        </p:nvSpPr>
        <p:spPr>
          <a:xfrm>
            <a:off x="1" y="1060174"/>
            <a:ext cx="7032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阿公</a:t>
            </a:r>
            <a:r>
              <a:rPr lang="en-US" altLang="zh-CN" sz="2800" dirty="0"/>
              <a:t>【</a:t>
            </a:r>
            <a:r>
              <a:rPr lang="en-US" sz="2800" dirty="0"/>
              <a:t>Ah Gong</a:t>
            </a:r>
            <a:r>
              <a:rPr lang="en-US" altLang="zh-CN" sz="2000" dirty="0"/>
              <a:t>】                       </a:t>
            </a:r>
            <a:r>
              <a:rPr lang="en-US" sz="2000" dirty="0"/>
              <a:t>        </a:t>
            </a:r>
            <a:r>
              <a:rPr lang="zh-CN" altLang="en-US" sz="2800" dirty="0"/>
              <a:t>阿婆</a:t>
            </a:r>
            <a:r>
              <a:rPr lang="en-US" altLang="zh-CN" sz="2800" dirty="0"/>
              <a:t>【</a:t>
            </a:r>
            <a:r>
              <a:rPr lang="en-US" sz="2800" dirty="0"/>
              <a:t> Ah Po]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6229FA-0D69-4D63-A1CD-FD87B0B31DA5}"/>
              </a:ext>
            </a:extLst>
          </p:cNvPr>
          <p:cNvSpPr txBox="1"/>
          <p:nvPr/>
        </p:nvSpPr>
        <p:spPr>
          <a:xfrm>
            <a:off x="1128886" y="1863264"/>
            <a:ext cx="5159025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伯爹</a:t>
            </a:r>
            <a:r>
              <a:rPr lang="en-US" sz="3600" dirty="0"/>
              <a:t>[Bei </a:t>
            </a:r>
            <a:r>
              <a:rPr lang="en-US" altLang="zh-CN" sz="3600" dirty="0"/>
              <a:t>Dei]</a:t>
            </a:r>
            <a:r>
              <a:rPr lang="zh-CN" altLang="en-US" sz="2000" dirty="0">
                <a:highlight>
                  <a:srgbClr val="FFFF00"/>
                </a:highlight>
              </a:rPr>
              <a:t>伯伯：爸爸的哥哥</a:t>
            </a:r>
            <a:r>
              <a:rPr lang="en-US" altLang="zh-CN" sz="2000" dirty="0">
                <a:highlight>
                  <a:srgbClr val="FFFF00"/>
                </a:highlight>
              </a:rPr>
              <a:t>   </a:t>
            </a:r>
          </a:p>
          <a:p>
            <a:r>
              <a:rPr lang="zh-CN" altLang="en-US" sz="3600" dirty="0"/>
              <a:t>伯姩</a:t>
            </a:r>
            <a:r>
              <a:rPr lang="en-US" altLang="zh-CN" sz="3600" dirty="0"/>
              <a:t>[Bei  </a:t>
            </a:r>
            <a:r>
              <a:rPr lang="en-US" altLang="zh-CN" sz="3600" dirty="0" err="1"/>
              <a:t>Nian</a:t>
            </a:r>
            <a:r>
              <a:rPr lang="en-US" altLang="zh-CN" sz="3600" dirty="0"/>
              <a:t>]</a:t>
            </a:r>
            <a:r>
              <a:rPr lang="zh-CN" altLang="en-US" sz="2000" dirty="0">
                <a:highlight>
                  <a:srgbClr val="FFFF00"/>
                </a:highlight>
              </a:rPr>
              <a:t>伯母</a:t>
            </a:r>
            <a:endParaRPr lang="en-US" altLang="zh-CN" sz="2000" dirty="0"/>
          </a:p>
          <a:p>
            <a:endParaRPr lang="en-US" altLang="zh-CN" sz="3600" dirty="0"/>
          </a:p>
          <a:p>
            <a:r>
              <a:rPr lang="zh-CN" altLang="en-US" sz="2800" dirty="0">
                <a:highlight>
                  <a:srgbClr val="FFFF00"/>
                </a:highlight>
              </a:rPr>
              <a:t>亚</a:t>
            </a:r>
            <a:r>
              <a:rPr lang="en-US" altLang="zh-CN" sz="2800" dirty="0">
                <a:highlight>
                  <a:srgbClr val="FFFF00"/>
                </a:highlight>
              </a:rPr>
              <a:t>(2,3..)</a:t>
            </a:r>
            <a:r>
              <a:rPr lang="zh-CN" altLang="en-US" sz="2800" dirty="0"/>
              <a:t>爹</a:t>
            </a:r>
            <a:r>
              <a:rPr lang="en-US" altLang="zh-CN" sz="2800" dirty="0"/>
              <a:t>[Ah Dei] </a:t>
            </a:r>
            <a:r>
              <a:rPr lang="zh-CN" altLang="en-US" sz="2000" dirty="0">
                <a:highlight>
                  <a:srgbClr val="FFFF00"/>
                </a:highlight>
              </a:rPr>
              <a:t>叔叔：爸爸的弟弟</a:t>
            </a:r>
            <a:r>
              <a:rPr lang="en-US" altLang="zh-CN" sz="2000" dirty="0">
                <a:highlight>
                  <a:srgbClr val="FFFF00"/>
                </a:highlight>
              </a:rPr>
              <a:t> </a:t>
            </a:r>
          </a:p>
          <a:p>
            <a:r>
              <a:rPr lang="zh-CN" altLang="en-US" sz="2800" dirty="0">
                <a:highlight>
                  <a:srgbClr val="FFFF00"/>
                </a:highlight>
              </a:rPr>
              <a:t>亚</a:t>
            </a:r>
            <a:r>
              <a:rPr lang="en-US" altLang="zh-CN" sz="2800" dirty="0">
                <a:highlight>
                  <a:srgbClr val="FFFF00"/>
                </a:highlight>
              </a:rPr>
              <a:t>(2,3..)</a:t>
            </a:r>
            <a:r>
              <a:rPr lang="zh-CN" altLang="en-US" sz="2800" dirty="0"/>
              <a:t>姩</a:t>
            </a:r>
            <a:r>
              <a:rPr lang="en-US" altLang="zh-CN" sz="2800" dirty="0"/>
              <a:t>[Ah </a:t>
            </a:r>
            <a:r>
              <a:rPr lang="en-US" altLang="zh-CN" sz="2800" dirty="0" err="1"/>
              <a:t>Nian</a:t>
            </a:r>
            <a:r>
              <a:rPr lang="en-US" altLang="zh-CN" sz="2800" dirty="0"/>
              <a:t>] </a:t>
            </a:r>
            <a:r>
              <a:rPr lang="zh-CN" altLang="en-US" sz="2000" dirty="0">
                <a:highlight>
                  <a:srgbClr val="FFFF00"/>
                </a:highlight>
              </a:rPr>
              <a:t>婶婶</a:t>
            </a:r>
            <a:endParaRPr lang="en-US" sz="2000" dirty="0">
              <a:highlight>
                <a:srgbClr val="FFFF00"/>
              </a:highligh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B3B6F7-3643-4A1C-A896-5788FADD1C18}"/>
              </a:ext>
            </a:extLst>
          </p:cNvPr>
          <p:cNvSpPr txBox="1"/>
          <p:nvPr/>
        </p:nvSpPr>
        <p:spPr>
          <a:xfrm>
            <a:off x="1128886" y="5117092"/>
            <a:ext cx="54114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亚姆</a:t>
            </a:r>
            <a:r>
              <a:rPr lang="en-US" sz="3600" dirty="0"/>
              <a:t>[Ah Bo]</a:t>
            </a:r>
            <a:r>
              <a:rPr lang="zh-CN" altLang="en-US" sz="2000" dirty="0">
                <a:highlight>
                  <a:srgbClr val="FFFF00"/>
                </a:highlight>
              </a:rPr>
              <a:t>姑妈：爸爸的姐姐</a:t>
            </a:r>
            <a:endParaRPr lang="en-US" sz="2000" dirty="0">
              <a:highlight>
                <a:srgbClr val="FFFF00"/>
              </a:highlight>
            </a:endParaRPr>
          </a:p>
          <a:p>
            <a:r>
              <a:rPr lang="zh-CN" altLang="en-US" sz="3600" dirty="0"/>
              <a:t>亚麦</a:t>
            </a:r>
            <a:r>
              <a:rPr lang="en-US" sz="3600" dirty="0"/>
              <a:t>[Ah Mai]</a:t>
            </a:r>
            <a:r>
              <a:rPr lang="zh-CN" altLang="en-US" sz="2000" dirty="0">
                <a:highlight>
                  <a:srgbClr val="FFFF00"/>
                </a:highlight>
              </a:rPr>
              <a:t>姑姑：爸爸的妹妹</a:t>
            </a:r>
            <a:endParaRPr lang="en-US" sz="2000" dirty="0">
              <a:highlight>
                <a:srgbClr val="FFFF00"/>
              </a:highlight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0C8FC0-B354-46AA-8990-2E972A4A6C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3052" y="214458"/>
            <a:ext cx="1666875" cy="12573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3FB073E-D684-4718-A382-62601102B9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486" y="1863264"/>
            <a:ext cx="771525" cy="11715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6F42661-2260-41D9-83B9-7C02A5E324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535" y="3429000"/>
            <a:ext cx="733425" cy="11715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1E23195-96E3-4ACB-AA5D-968D1212E0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535" y="5098221"/>
            <a:ext cx="790575" cy="12192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84477B2-A36C-425E-9B9C-E8688CCC8BAB}"/>
              </a:ext>
            </a:extLst>
          </p:cNvPr>
          <p:cNvSpPr/>
          <p:nvPr/>
        </p:nvSpPr>
        <p:spPr>
          <a:xfrm>
            <a:off x="6061717" y="5673310"/>
            <a:ext cx="858372" cy="9532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1F504C-D030-4AEC-A5BA-FCFCA15348A3}"/>
              </a:ext>
            </a:extLst>
          </p:cNvPr>
          <p:cNvSpPr txBox="1"/>
          <p:nvPr/>
        </p:nvSpPr>
        <p:spPr>
          <a:xfrm>
            <a:off x="6159322" y="5852510"/>
            <a:ext cx="887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FFFF00"/>
                </a:solidFill>
              </a:rPr>
              <a:t>侬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5562CAD-69A7-4258-BAB0-FCAB5F9539F3}"/>
              </a:ext>
            </a:extLst>
          </p:cNvPr>
          <p:cNvSpPr txBox="1"/>
          <p:nvPr/>
        </p:nvSpPr>
        <p:spPr>
          <a:xfrm>
            <a:off x="6920089" y="2078707"/>
            <a:ext cx="4743418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伯爹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[Bei 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Dei】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大舅：妈妈的哥哥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伯姩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【Bei  </a:t>
            </a:r>
            <a:r>
              <a:rPr kumimoji="0" lang="en-US" altLang="zh-CN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Nian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】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大舅妈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D51DDBC-2DFB-4312-A536-9C38FDA07F4D}"/>
              </a:ext>
            </a:extLst>
          </p:cNvPr>
          <p:cNvSpPr txBox="1"/>
          <p:nvPr/>
        </p:nvSpPr>
        <p:spPr>
          <a:xfrm>
            <a:off x="7047217" y="5056189"/>
            <a:ext cx="486847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亚姆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[Ah Bo]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姨妈：妈妈的姐姐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亚麦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[Ah Mai]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小姨：妈妈的妹妹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994E5353-8EF9-4C42-95D5-76D040D81C9E}"/>
              </a:ext>
            </a:extLst>
          </p:cNvPr>
          <p:cNvSpPr/>
          <p:nvPr/>
        </p:nvSpPr>
        <p:spPr>
          <a:xfrm>
            <a:off x="6603269" y="3278825"/>
            <a:ext cx="5312427" cy="1649627"/>
          </a:xfrm>
          <a:prstGeom prst="roundRect">
            <a:avLst/>
          </a:prstGeom>
          <a:noFill/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A3E647C-068A-4C82-8313-0B48FE7456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0290" y="776861"/>
            <a:ext cx="5651709" cy="107721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E405570-31BB-49B2-9D07-CCE75036DC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60178" y="422557"/>
            <a:ext cx="1347012" cy="11118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ED97562-08A6-4854-915C-A9C020871FE0}"/>
              </a:ext>
            </a:extLst>
          </p:cNvPr>
          <p:cNvSpPr txBox="1"/>
          <p:nvPr/>
        </p:nvSpPr>
        <p:spPr>
          <a:xfrm>
            <a:off x="6815470" y="3429000"/>
            <a:ext cx="510022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舅爹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【Gu Dei】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舅舅：妈妈的弟弟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锦姩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【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Kiam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Nian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]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 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舅妈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902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3EC1EAA-970B-4ABD-A3DD-2DB60603B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372" y="854283"/>
            <a:ext cx="2307101" cy="560900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E64D08-9604-4634-B359-219733EC3A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335" y="1995444"/>
            <a:ext cx="2039815" cy="43114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25A1E08-826C-47AF-B2F6-D406AAA183E7}"/>
              </a:ext>
            </a:extLst>
          </p:cNvPr>
          <p:cNvSpPr txBox="1"/>
          <p:nvPr/>
        </p:nvSpPr>
        <p:spPr>
          <a:xfrm>
            <a:off x="6063175" y="1026942"/>
            <a:ext cx="572555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阿爸高     阿妈矮</a:t>
            </a:r>
            <a:endParaRPr lang="en-US" altLang="zh-CN" sz="3600" dirty="0"/>
          </a:p>
          <a:p>
            <a:endParaRPr lang="en-US" sz="3600" dirty="0"/>
          </a:p>
          <a:p>
            <a:r>
              <a:rPr lang="en-US" altLang="zh-CN" sz="3600" dirty="0"/>
              <a:t>【Ah Ba </a:t>
            </a:r>
            <a:r>
              <a:rPr lang="en-US" altLang="zh-CN" sz="3600" dirty="0" err="1"/>
              <a:t>guai</a:t>
            </a:r>
            <a:r>
              <a:rPr lang="en-US" altLang="zh-CN" sz="3600" dirty="0"/>
              <a:t>  Ah Ma </a:t>
            </a:r>
            <a:r>
              <a:rPr lang="en-US" altLang="zh-CN" sz="3600" dirty="0" err="1"/>
              <a:t>wuo</a:t>
            </a:r>
            <a:r>
              <a:rPr lang="en-US" altLang="zh-CN" sz="3600" dirty="0"/>
              <a:t>]</a:t>
            </a:r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r>
              <a:rPr lang="zh-CN" altLang="en-US" sz="3600" dirty="0"/>
              <a:t>阿爸小便阿妈看</a:t>
            </a:r>
            <a:endParaRPr lang="en-US" altLang="zh-CN" sz="3600" dirty="0"/>
          </a:p>
          <a:p>
            <a:endParaRPr lang="en-US" sz="3600" dirty="0"/>
          </a:p>
          <a:p>
            <a:r>
              <a:rPr lang="en-US" sz="3600" dirty="0"/>
              <a:t>[Ah Ba pang </a:t>
            </a:r>
            <a:r>
              <a:rPr lang="en-US" sz="3600" dirty="0" err="1"/>
              <a:t>jiao</a:t>
            </a:r>
            <a:r>
              <a:rPr lang="en-US" sz="3600" dirty="0"/>
              <a:t> Ah Ma hoi]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4358B8-91E3-48B9-BEC2-5FF40D626273}"/>
              </a:ext>
            </a:extLst>
          </p:cNvPr>
          <p:cNvSpPr txBox="1"/>
          <p:nvPr/>
        </p:nvSpPr>
        <p:spPr>
          <a:xfrm>
            <a:off x="2138288" y="353322"/>
            <a:ext cx="4234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/>
              <a:t>谜语： 猜家庭用具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99389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十二生肖的英文名字和单词- 生肖吧">
            <a:extLst>
              <a:ext uri="{FF2B5EF4-FFF2-40B4-BE49-F238E27FC236}">
                <a16:creationId xmlns:a16="http://schemas.microsoft.com/office/drawing/2014/main" id="{137F1596-1CAD-4B76-9363-927CFD9EBA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059" y="182643"/>
            <a:ext cx="8686697" cy="5785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4B0242F-3D7C-4BA6-A68B-23D74FFC5F30}"/>
              </a:ext>
            </a:extLst>
          </p:cNvPr>
          <p:cNvSpPr txBox="1"/>
          <p:nvPr/>
        </p:nvSpPr>
        <p:spPr>
          <a:xfrm>
            <a:off x="280024" y="814647"/>
            <a:ext cx="1415772" cy="507076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8000" dirty="0"/>
              <a:t>十二生肖</a:t>
            </a:r>
            <a:endParaRPr lang="en-US" sz="8000" dirty="0"/>
          </a:p>
        </p:txBody>
      </p:sp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5EF87E9-85CF-4356-8D86-18E2367A66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D0BBBF6-9C15-4E63-B661-702D3762CC2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9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1A3D975-5235-4563-921D-97601F96E92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0" name="嗡嗡嗡">
            <a:hlinkClick r:id="" action="ppaction://media"/>
            <a:extLst>
              <a:ext uri="{FF2B5EF4-FFF2-40B4-BE49-F238E27FC236}">
                <a16:creationId xmlns:a16="http://schemas.microsoft.com/office/drawing/2014/main" id="{0D6C9F74-1DB9-407A-9C65-57BDF934F977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1" name="HainanAnimals">
            <a:hlinkClick r:id="" action="ppaction://media"/>
            <a:extLst>
              <a:ext uri="{FF2B5EF4-FFF2-40B4-BE49-F238E27FC236}">
                <a16:creationId xmlns:a16="http://schemas.microsoft.com/office/drawing/2014/main" id="{6E895877-0A50-4557-B093-548A6DD30E32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176000" y="608188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161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4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645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442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02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291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5648B-912F-49CD-9E09-6C1C78D51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4385066"/>
            <a:ext cx="10923638" cy="131764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CN" sz="6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Rat </a:t>
            </a:r>
            <a:r>
              <a:rPr lang="zh-CN" altLang="en-US" sz="6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鼠 </a:t>
            </a:r>
            <a:r>
              <a:rPr lang="en-US" altLang="zh-CN" sz="6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[</a:t>
            </a:r>
            <a:r>
              <a:rPr lang="en-US" altLang="zh-CN" sz="6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niow</a:t>
            </a:r>
            <a:r>
              <a:rPr lang="en-US" altLang="zh-CN" sz="6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altLang="zh-CN" sz="6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siu</a:t>
            </a:r>
            <a:r>
              <a:rPr lang="en-US" altLang="zh-CN" sz="6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]</a:t>
            </a:r>
            <a:endParaRPr lang="en-US" sz="6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 descr="Image result for mouse">
            <a:extLst>
              <a:ext uri="{FF2B5EF4-FFF2-40B4-BE49-F238E27FC236}">
                <a16:creationId xmlns:a16="http://schemas.microsoft.com/office/drawing/2014/main" id="{82A05407-9B89-4CCA-9EB7-D0DB782F02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" r="1" b="1"/>
          <a:stretch/>
        </p:blipFill>
        <p:spPr bwMode="auto">
          <a:xfrm>
            <a:off x="20" y="10"/>
            <a:ext cx="6095974" cy="4252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mickey mouse">
            <a:extLst>
              <a:ext uri="{FF2B5EF4-FFF2-40B4-BE49-F238E27FC236}">
                <a16:creationId xmlns:a16="http://schemas.microsoft.com/office/drawing/2014/main" id="{C0DF651B-7974-4E85-9013-BE83211995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09" r="-1" b="21501"/>
          <a:stretch/>
        </p:blipFill>
        <p:spPr bwMode="auto">
          <a:xfrm>
            <a:off x="6095999" y="-681"/>
            <a:ext cx="6096001" cy="4253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67673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Image result for ox">
            <a:extLst>
              <a:ext uri="{FF2B5EF4-FFF2-40B4-BE49-F238E27FC236}">
                <a16:creationId xmlns:a16="http://schemas.microsoft.com/office/drawing/2014/main" id="{D26F5D01-5E4E-4EE2-8FAC-19AC49D069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02" b="13653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B75050B-2740-42FC-AB9F-F51A68298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6409" y="4615491"/>
            <a:ext cx="2573080" cy="74483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C0C0C0"/>
                </a:highlight>
              </a:rPr>
              <a:t>Ox  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C0C0C0"/>
                </a:highlight>
              </a:rPr>
              <a:t>牛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C0C0C0"/>
                </a:highlight>
              </a:rPr>
              <a:t>  [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C0C0C0"/>
                </a:highlight>
              </a:rPr>
              <a:t>ghu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C0C0C0"/>
                </a:highlight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15448146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tiger">
            <a:extLst>
              <a:ext uri="{FF2B5EF4-FFF2-40B4-BE49-F238E27FC236}">
                <a16:creationId xmlns:a16="http://schemas.microsoft.com/office/drawing/2014/main" id="{3BDD4C6C-3B4F-4E0D-9B9E-6880BE2535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63" b="8211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F5F6E63-AA66-4790-A79D-36B73521C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3665" y="6113154"/>
            <a:ext cx="3973033" cy="744836"/>
          </a:xfrm>
        </p:spPr>
        <p:txBody>
          <a:bodyPr>
            <a:normAutofit/>
          </a:bodyPr>
          <a:lstStyle/>
          <a:p>
            <a:pPr algn="ctr"/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C0C0C0"/>
                </a:highlight>
              </a:rPr>
              <a:t>Tiger 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C0C0C0"/>
                </a:highlight>
              </a:rPr>
              <a:t>虎  </a:t>
            </a: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C0C0C0"/>
                </a:highlight>
              </a:rPr>
              <a:t>[lao </a:t>
            </a:r>
            <a:r>
              <a:rPr lang="en-US" altLang="zh-CN" sz="3600" dirty="0" err="1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C0C0C0"/>
                </a:highlight>
              </a:rPr>
              <a:t>hhou</a:t>
            </a: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C0C0C0"/>
                </a:highlight>
              </a:rPr>
              <a:t>]</a:t>
            </a: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highlight>
                <a:srgbClr val="C0C0C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0637953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5205E-2658-4228-98AE-F18DE577F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011" y="4502330"/>
            <a:ext cx="10765410" cy="120726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/>
              <a:t>Rabbit   </a:t>
            </a:r>
            <a:r>
              <a:rPr lang="zh-CN" altLang="en-US" sz="6000"/>
              <a:t>兔</a:t>
            </a:r>
            <a:r>
              <a:rPr lang="en-US" sz="6000"/>
              <a:t>      [hou]</a:t>
            </a:r>
          </a:p>
        </p:txBody>
      </p:sp>
      <p:pic>
        <p:nvPicPr>
          <p:cNvPr id="7170" name="Picture 2" descr="Image result for rabbit">
            <a:extLst>
              <a:ext uri="{FF2B5EF4-FFF2-40B4-BE49-F238E27FC236}">
                <a16:creationId xmlns:a16="http://schemas.microsoft.com/office/drawing/2014/main" id="{CC03A94B-D7AC-4D2E-8DB2-7D777D81F3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734" y="498808"/>
            <a:ext cx="5458816" cy="3630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Image result for playboy bunny">
            <a:extLst>
              <a:ext uri="{FF2B5EF4-FFF2-40B4-BE49-F238E27FC236}">
                <a16:creationId xmlns:a16="http://schemas.microsoft.com/office/drawing/2014/main" id="{FB7E1C23-4AC0-4061-9429-0A87D7091A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2173" y="321735"/>
            <a:ext cx="3197367" cy="3984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62014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mage result for chinese dragon">
            <a:extLst>
              <a:ext uri="{FF2B5EF4-FFF2-40B4-BE49-F238E27FC236}">
                <a16:creationId xmlns:a16="http://schemas.microsoft.com/office/drawing/2014/main" id="{9181DACE-CB81-47EF-BC14-8212D54E5E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2" b="15795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99778-58BE-44B3-AC92-736720131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181" y="5178055"/>
            <a:ext cx="3017141" cy="133395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dirty="0">
                <a:highlight>
                  <a:srgbClr val="FF00FF"/>
                </a:highlight>
              </a:rPr>
              <a:t>Dragon </a:t>
            </a:r>
            <a:r>
              <a:rPr lang="zh-CN" altLang="en-US" sz="4000" dirty="0">
                <a:highlight>
                  <a:srgbClr val="FF00FF"/>
                </a:highlight>
              </a:rPr>
              <a:t>龙</a:t>
            </a:r>
            <a:r>
              <a:rPr lang="en-US" sz="4000" dirty="0">
                <a:highlight>
                  <a:srgbClr val="FF00FF"/>
                </a:highlight>
              </a:rPr>
              <a:t>   [</a:t>
            </a:r>
            <a:r>
              <a:rPr lang="en-US" sz="4000" dirty="0" err="1">
                <a:highlight>
                  <a:srgbClr val="FF00FF"/>
                </a:highlight>
              </a:rPr>
              <a:t>liang</a:t>
            </a:r>
            <a:r>
              <a:rPr lang="en-US" sz="4000" dirty="0">
                <a:highlight>
                  <a:srgbClr val="FF00FF"/>
                </a:highlight>
              </a:rPr>
              <a:t>] </a:t>
            </a:r>
          </a:p>
        </p:txBody>
      </p:sp>
    </p:spTree>
    <p:extLst>
      <p:ext uri="{BB962C8B-B14F-4D97-AF65-F5344CB8AC3E}">
        <p14:creationId xmlns:p14="http://schemas.microsoft.com/office/powerpoint/2010/main" val="13282430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BA8DB-348A-4790-85D6-0EC02136C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538" y="4756638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altLang="zh-CN" sz="5400" kern="1200" dirty="0">
                <a:solidFill>
                  <a:schemeClr val="accent4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Snake </a:t>
            </a:r>
            <a:r>
              <a:rPr lang="zh-CN" altLang="en-US" sz="5400" kern="1200" dirty="0">
                <a:solidFill>
                  <a:schemeClr val="accent4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蛇 </a:t>
            </a:r>
            <a:r>
              <a:rPr lang="en-US" altLang="zh-CN" sz="5400" kern="1200" dirty="0">
                <a:solidFill>
                  <a:schemeClr val="accent4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[</a:t>
            </a:r>
            <a:r>
              <a:rPr lang="en-US" altLang="zh-CN" sz="5400" kern="1200" dirty="0" err="1">
                <a:solidFill>
                  <a:schemeClr val="accent4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dua</a:t>
            </a:r>
            <a:r>
              <a:rPr lang="en-US" altLang="zh-CN" sz="5400" kern="1200" dirty="0">
                <a:solidFill>
                  <a:schemeClr val="accent4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]</a:t>
            </a:r>
            <a:endParaRPr lang="en-US" sz="5400" kern="1200" dirty="0">
              <a:solidFill>
                <a:schemeClr val="accent4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9220" name="Picture 4" descr="Image result for snake">
            <a:extLst>
              <a:ext uri="{FF2B5EF4-FFF2-40B4-BE49-F238E27FC236}">
                <a16:creationId xmlns:a16="http://schemas.microsoft.com/office/drawing/2014/main" id="{1F808886-C66F-4C69-8B3F-A4A3325BA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205" y="307731"/>
            <a:ext cx="10544491" cy="3997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36765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A2813-EB09-4900-9D56-6C9FE624E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538" y="4756638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Horse </a:t>
            </a:r>
            <a:r>
              <a:rPr lang="zh-CN" altLang="en-US" sz="5400" kern="12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马</a:t>
            </a:r>
            <a:r>
              <a:rPr lang="en-US" sz="5400" kern="12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  [</a:t>
            </a:r>
            <a:r>
              <a:rPr lang="en-US" sz="5400" kern="1200" dirty="0" err="1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ve</a:t>
            </a:r>
            <a:r>
              <a:rPr lang="en-US" sz="5400" kern="12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]</a:t>
            </a:r>
          </a:p>
        </p:txBody>
      </p:sp>
      <p:pic>
        <p:nvPicPr>
          <p:cNvPr id="10242" name="Picture 2" descr="Image result for horse">
            <a:extLst>
              <a:ext uri="{FF2B5EF4-FFF2-40B4-BE49-F238E27FC236}">
                <a16:creationId xmlns:a16="http://schemas.microsoft.com/office/drawing/2014/main" id="{FFDBC9C8-BE6E-41FB-A88B-5141996293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3966" y="307731"/>
            <a:ext cx="5988969" cy="3997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92769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7878B-895D-48A6-AD0B-EFD41A3A4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4385066"/>
            <a:ext cx="10923638" cy="131764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CN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Sheep </a:t>
            </a:r>
            <a:r>
              <a:rPr lang="zh-CN" alt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羊 </a:t>
            </a:r>
            <a:r>
              <a:rPr lang="en-US" altLang="zh-CN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[io]</a:t>
            </a:r>
            <a:endParaRPr lang="en-US" sz="60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1268" name="Picture 4" descr="Image result for sheep">
            <a:extLst>
              <a:ext uri="{FF2B5EF4-FFF2-40B4-BE49-F238E27FC236}">
                <a16:creationId xmlns:a16="http://schemas.microsoft.com/office/drawing/2014/main" id="{656AB519-DE61-49FE-8173-7CF984A681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8" r="4761" b="1"/>
          <a:stretch/>
        </p:blipFill>
        <p:spPr bwMode="auto">
          <a:xfrm>
            <a:off x="20" y="10"/>
            <a:ext cx="6095974" cy="4252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Image result for goat">
            <a:extLst>
              <a:ext uri="{FF2B5EF4-FFF2-40B4-BE49-F238E27FC236}">
                <a16:creationId xmlns:a16="http://schemas.microsoft.com/office/drawing/2014/main" id="{C03ECA07-BDA1-447D-96A4-B52873095D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9" r="2" b="2"/>
          <a:stretch/>
        </p:blipFill>
        <p:spPr bwMode="auto">
          <a:xfrm>
            <a:off x="6095999" y="-681"/>
            <a:ext cx="6096001" cy="4253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22291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ç´å­">
            <a:extLst>
              <a:ext uri="{FF2B5EF4-FFF2-40B4-BE49-F238E27FC236}">
                <a16:creationId xmlns:a16="http://schemas.microsoft.com/office/drawing/2014/main" id="{027A586E-A2F5-4BF8-BDB1-2DA3145A30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76" b="5837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FF6F35-B08D-4EF1-B414-8917E02FE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54416" y="244182"/>
            <a:ext cx="3852041" cy="183405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altLang="zh-CN" sz="4000" dirty="0">
                <a:highlight>
                  <a:srgbClr val="C0C0C0"/>
                </a:highlight>
              </a:rPr>
              <a:t>Monkey </a:t>
            </a:r>
            <a:r>
              <a:rPr lang="zh-CN" altLang="en-US" sz="4000" dirty="0">
                <a:highlight>
                  <a:srgbClr val="C0C0C0"/>
                </a:highlight>
              </a:rPr>
              <a:t>猴子  </a:t>
            </a:r>
            <a:r>
              <a:rPr lang="en-US" altLang="zh-CN" sz="4000" dirty="0">
                <a:highlight>
                  <a:srgbClr val="C0C0C0"/>
                </a:highlight>
              </a:rPr>
              <a:t>[</a:t>
            </a:r>
            <a:r>
              <a:rPr lang="en-US" altLang="zh-CN" sz="4000" dirty="0" err="1">
                <a:highlight>
                  <a:srgbClr val="C0C0C0"/>
                </a:highlight>
              </a:rPr>
              <a:t>gao</a:t>
            </a:r>
            <a:r>
              <a:rPr lang="en-US" altLang="zh-CN" sz="4000" dirty="0">
                <a:highlight>
                  <a:srgbClr val="C0C0C0"/>
                </a:highlight>
              </a:rPr>
              <a:t> </a:t>
            </a:r>
            <a:r>
              <a:rPr lang="en-US" altLang="zh-CN" sz="4000" dirty="0" err="1">
                <a:highlight>
                  <a:srgbClr val="C0C0C0"/>
                </a:highlight>
              </a:rPr>
              <a:t>dwe</a:t>
            </a:r>
            <a:r>
              <a:rPr lang="en-US" altLang="zh-CN" sz="4000" dirty="0">
                <a:highlight>
                  <a:srgbClr val="C0C0C0"/>
                </a:highlight>
              </a:rPr>
              <a:t>]</a:t>
            </a:r>
            <a:endParaRPr lang="en-US" sz="4000" dirty="0">
              <a:highlight>
                <a:srgbClr val="C0C0C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5200707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Image result for rooster">
            <a:extLst>
              <a:ext uri="{FF2B5EF4-FFF2-40B4-BE49-F238E27FC236}">
                <a16:creationId xmlns:a16="http://schemas.microsoft.com/office/drawing/2014/main" id="{16B7FB0F-E5BF-4A7A-8834-E46C3758DE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25" b="11589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100118-58A0-4C64-ABC3-DE11DEB85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5647" y="5076654"/>
            <a:ext cx="3200400" cy="1325563"/>
          </a:xfrm>
          <a:solidFill>
            <a:srgbClr val="262626"/>
          </a:solidFill>
          <a:ln w="257175" cap="sq" cmpd="sng" algn="ctr">
            <a:solidFill>
              <a:srgbClr val="262626">
                <a:alpha val="60000"/>
              </a:srgbClr>
            </a:solidFill>
            <a:prstDash val="solid"/>
            <a:miter lim="800000"/>
          </a:ln>
        </p:spPr>
        <p:txBody>
          <a:bodyPr wrap="square" anchor="ctr">
            <a:normAutofit/>
          </a:bodyPr>
          <a:lstStyle/>
          <a:p>
            <a:pPr algn="ctr"/>
            <a:r>
              <a:rPr lang="en-US" altLang="zh-CN" sz="3600" dirty="0">
                <a:solidFill>
                  <a:schemeClr val="lt1"/>
                </a:solidFill>
              </a:rPr>
              <a:t>Rooster </a:t>
            </a:r>
            <a:r>
              <a:rPr lang="zh-CN" altLang="en-US" sz="3600" dirty="0">
                <a:solidFill>
                  <a:schemeClr val="lt1"/>
                </a:solidFill>
              </a:rPr>
              <a:t>鸡 </a:t>
            </a:r>
            <a:r>
              <a:rPr lang="en-US" altLang="zh-CN" sz="3600" dirty="0">
                <a:solidFill>
                  <a:schemeClr val="lt1"/>
                </a:solidFill>
              </a:rPr>
              <a:t>[</a:t>
            </a:r>
            <a:r>
              <a:rPr lang="en-US" altLang="zh-CN" sz="3600" dirty="0" err="1">
                <a:solidFill>
                  <a:schemeClr val="lt1"/>
                </a:solidFill>
              </a:rPr>
              <a:t>goi</a:t>
            </a:r>
            <a:r>
              <a:rPr lang="en-US" altLang="zh-CN" sz="3600" dirty="0">
                <a:solidFill>
                  <a:schemeClr val="lt1"/>
                </a:solidFill>
              </a:rPr>
              <a:t>]</a:t>
            </a:r>
            <a:endParaRPr lang="en-US" sz="3600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6170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Image result for dog">
            <a:extLst>
              <a:ext uri="{FF2B5EF4-FFF2-40B4-BE49-F238E27FC236}">
                <a16:creationId xmlns:a16="http://schemas.microsoft.com/office/drawing/2014/main" id="{E855EF4E-AABD-4434-BFA9-9E98293840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A44668-2A66-47D9-A297-DB5FBC8A7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714289"/>
            <a:ext cx="4324350" cy="774934"/>
          </a:xfrm>
          <a:noFill/>
        </p:spPr>
        <p:txBody>
          <a:bodyPr>
            <a:normAutofit/>
          </a:bodyPr>
          <a:lstStyle/>
          <a:p>
            <a:pPr algn="ctr"/>
            <a:r>
              <a:rPr lang="en-US" sz="4000" dirty="0"/>
              <a:t>Dog  </a:t>
            </a:r>
            <a:r>
              <a:rPr lang="zh-CN" altLang="en-US" sz="4000" dirty="0"/>
              <a:t>狗</a:t>
            </a:r>
            <a:r>
              <a:rPr lang="en-US" sz="4000" dirty="0"/>
              <a:t>   [</a:t>
            </a:r>
            <a:r>
              <a:rPr lang="en-US" sz="4000" dirty="0" err="1"/>
              <a:t>gao</a:t>
            </a:r>
            <a:r>
              <a:rPr lang="en-US" sz="4000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33259917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5FE45-01E9-4601-9BF0-DAB697316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4385066"/>
            <a:ext cx="10923638" cy="131764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CN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Pig  </a:t>
            </a:r>
            <a:r>
              <a:rPr lang="zh-CN" alt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猪</a:t>
            </a:r>
            <a:r>
              <a:rPr lang="en-US" altLang="zh-CN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  [ddu]</a:t>
            </a:r>
            <a:endParaRPr lang="en-US" sz="60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 descr="When keeping pigs, the number of teats is important as it ensures the pig can suckle at least 12 piglets at once">
            <a:extLst>
              <a:ext uri="{FF2B5EF4-FFF2-40B4-BE49-F238E27FC236}">
                <a16:creationId xmlns:a16="http://schemas.microsoft.com/office/drawing/2014/main" id="{A8266084-BDE2-47C8-95A3-2E475209A3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6" r="2838"/>
          <a:stretch/>
        </p:blipFill>
        <p:spPr bwMode="auto">
          <a:xfrm>
            <a:off x="20" y="10"/>
            <a:ext cx="6095974" cy="4252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 result for pig">
            <a:extLst>
              <a:ext uri="{FF2B5EF4-FFF2-40B4-BE49-F238E27FC236}">
                <a16:creationId xmlns:a16="http://schemas.microsoft.com/office/drawing/2014/main" id="{929CDCE2-EF58-4837-9A5C-B2FBDFB272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7" r="7254" b="1"/>
          <a:stretch/>
        </p:blipFill>
        <p:spPr bwMode="auto">
          <a:xfrm>
            <a:off x="6095999" y="-681"/>
            <a:ext cx="6096001" cy="4253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12456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十二生肖的英文名字和单词- 生肖吧">
            <a:extLst>
              <a:ext uri="{FF2B5EF4-FFF2-40B4-BE49-F238E27FC236}">
                <a16:creationId xmlns:a16="http://schemas.microsoft.com/office/drawing/2014/main" id="{137F1596-1CAD-4B76-9363-927CFD9EBA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059" y="182643"/>
            <a:ext cx="8686697" cy="5785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4B0242F-3D7C-4BA6-A68B-23D74FFC5F30}"/>
              </a:ext>
            </a:extLst>
          </p:cNvPr>
          <p:cNvSpPr txBox="1"/>
          <p:nvPr/>
        </p:nvSpPr>
        <p:spPr>
          <a:xfrm>
            <a:off x="280024" y="814647"/>
            <a:ext cx="1415772" cy="507076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8000" dirty="0"/>
              <a:t>十二生肖</a:t>
            </a:r>
            <a:endParaRPr lang="en-US" sz="8000" dirty="0"/>
          </a:p>
        </p:txBody>
      </p:sp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5EF87E9-85CF-4356-8D86-18E2367A66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D0BBBF6-9C15-4E63-B661-702D3762CC2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9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1A3D975-5235-4563-921D-97601F96E92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0" name="嗡嗡嗡">
            <a:hlinkClick r:id="" action="ppaction://media"/>
            <a:extLst>
              <a:ext uri="{FF2B5EF4-FFF2-40B4-BE49-F238E27FC236}">
                <a16:creationId xmlns:a16="http://schemas.microsoft.com/office/drawing/2014/main" id="{0D6C9F74-1DB9-407A-9C65-57BDF934F977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1" name="HainanAnimals">
            <a:hlinkClick r:id="" action="ppaction://media"/>
            <a:extLst>
              <a:ext uri="{FF2B5EF4-FFF2-40B4-BE49-F238E27FC236}">
                <a16:creationId xmlns:a16="http://schemas.microsoft.com/office/drawing/2014/main" id="{6E895877-0A50-4557-B093-548A6DD30E32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176000" y="608188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430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4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645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442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02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291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AC680C4-7181-4746-AFD5-B63F662F5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136" y="417666"/>
            <a:ext cx="7356583" cy="1325563"/>
          </a:xfrm>
        </p:spPr>
        <p:txBody>
          <a:bodyPr>
            <a:noAutofit/>
          </a:bodyPr>
          <a:lstStyle/>
          <a:p>
            <a:br>
              <a:rPr lang="en-US" altLang="zh-CN" sz="4800" dirty="0"/>
            </a:br>
            <a:r>
              <a:rPr lang="zh-CN" altLang="en-US" sz="4800" dirty="0"/>
              <a:t>海南四大名菜 </a:t>
            </a:r>
            <a:br>
              <a:rPr lang="en-US" altLang="zh-CN" sz="4800" dirty="0"/>
            </a:br>
            <a:r>
              <a:rPr lang="en-US" altLang="zh-CN" sz="4800" dirty="0"/>
              <a:t>Four famous disks in Hainan</a:t>
            </a:r>
            <a:br>
              <a:rPr lang="en-US" sz="4800" dirty="0"/>
            </a:br>
            <a:endParaRPr lang="en-US" sz="48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DD39DD-4BD6-4443-A74E-8E151E4E0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543" y="2871982"/>
            <a:ext cx="4558309" cy="3181684"/>
          </a:xfrm>
        </p:spPr>
        <p:txBody>
          <a:bodyPr anchor="t">
            <a:normAutofit/>
          </a:bodyPr>
          <a:lstStyle/>
          <a:p>
            <a:r>
              <a:rPr lang="zh-CN" altLang="en-US" sz="3600" dirty="0"/>
              <a:t>文昌鸡 </a:t>
            </a:r>
            <a:r>
              <a:rPr lang="en-US" altLang="zh-CN" sz="3600" dirty="0"/>
              <a:t>[</a:t>
            </a:r>
            <a:r>
              <a:rPr lang="en-US" altLang="zh-CN" sz="3600" dirty="0" err="1"/>
              <a:t>vun</a:t>
            </a:r>
            <a:r>
              <a:rPr lang="en-US" altLang="zh-CN" sz="3600" dirty="0"/>
              <a:t> </a:t>
            </a:r>
            <a:r>
              <a:rPr lang="en-US" altLang="zh-CN" sz="3600" dirty="0" err="1"/>
              <a:t>sio</a:t>
            </a:r>
            <a:r>
              <a:rPr lang="en-US" altLang="zh-CN" sz="3600" dirty="0"/>
              <a:t> </a:t>
            </a:r>
            <a:r>
              <a:rPr lang="en-US" altLang="zh-CN" sz="3600" dirty="0" err="1"/>
              <a:t>goi</a:t>
            </a:r>
            <a:r>
              <a:rPr lang="en-US" altLang="zh-CN" sz="3600" dirty="0"/>
              <a:t>] </a:t>
            </a:r>
          </a:p>
          <a:p>
            <a:r>
              <a:rPr lang="zh-CN" altLang="en-US" sz="3600" dirty="0"/>
              <a:t>加积鸭 </a:t>
            </a:r>
            <a:r>
              <a:rPr lang="en-US" altLang="zh-CN" sz="3600" dirty="0"/>
              <a:t>[ka </a:t>
            </a:r>
            <a:r>
              <a:rPr lang="en-US" altLang="zh-CN" sz="3600" dirty="0" err="1"/>
              <a:t>zid</a:t>
            </a:r>
            <a:r>
              <a:rPr lang="en-US" altLang="zh-CN" sz="3600" dirty="0"/>
              <a:t> a]</a:t>
            </a:r>
          </a:p>
          <a:p>
            <a:r>
              <a:rPr lang="zh-CN" altLang="en-US" sz="3600" dirty="0"/>
              <a:t>和乐蟹 </a:t>
            </a:r>
            <a:r>
              <a:rPr lang="en-US" altLang="zh-CN" sz="3600" dirty="0"/>
              <a:t>[</a:t>
            </a:r>
            <a:r>
              <a:rPr lang="en-US" altLang="zh-CN" sz="3600" dirty="0" err="1"/>
              <a:t>hua</a:t>
            </a:r>
            <a:r>
              <a:rPr lang="en-US" altLang="zh-CN" sz="3600" dirty="0"/>
              <a:t> log </a:t>
            </a:r>
            <a:r>
              <a:rPr lang="en-US" altLang="zh-CN" sz="3600" dirty="0" err="1"/>
              <a:t>hhoi</a:t>
            </a:r>
            <a:r>
              <a:rPr lang="en-US" altLang="zh-CN" sz="3600" dirty="0"/>
              <a:t>]</a:t>
            </a:r>
          </a:p>
          <a:p>
            <a:r>
              <a:rPr lang="zh-CN" altLang="en-US" sz="3600" dirty="0"/>
              <a:t>东山羊 </a:t>
            </a:r>
            <a:r>
              <a:rPr lang="en-US" altLang="zh-CN" sz="3600" dirty="0"/>
              <a:t>[</a:t>
            </a:r>
            <a:r>
              <a:rPr lang="en-US" altLang="zh-CN" sz="3600" dirty="0" err="1"/>
              <a:t>ddang</a:t>
            </a:r>
            <a:r>
              <a:rPr lang="en-US" altLang="zh-CN" sz="3600" dirty="0"/>
              <a:t> </a:t>
            </a:r>
            <a:r>
              <a:rPr lang="en-US" altLang="zh-CN" sz="3600" dirty="0" err="1"/>
              <a:t>dua</a:t>
            </a:r>
            <a:r>
              <a:rPr lang="en-US" altLang="zh-CN" sz="3600" dirty="0"/>
              <a:t> </a:t>
            </a:r>
            <a:r>
              <a:rPr lang="en-US" altLang="zh-CN" sz="3600" dirty="0" err="1"/>
              <a:t>io</a:t>
            </a:r>
            <a:r>
              <a:rPr lang="en-US" altLang="zh-CN" sz="3600" dirty="0"/>
              <a:t>]</a:t>
            </a:r>
            <a:endParaRPr lang="en-US" sz="3600" dirty="0"/>
          </a:p>
        </p:txBody>
      </p:sp>
      <p:pic>
        <p:nvPicPr>
          <p:cNvPr id="8202" name="Picture 10" descr="http://res.cloudinary.com/hrscywv4p/image/upload/c_limit,fl_lossy,h_9000,w_1200,f_auto,q_auto/v1/893793/b67fdbff4dda93acc830ad80_jiaji_20duck_yq8qa7.jpg">
            <a:extLst>
              <a:ext uri="{FF2B5EF4-FFF2-40B4-BE49-F238E27FC236}">
                <a16:creationId xmlns:a16="http://schemas.microsoft.com/office/drawing/2014/main" id="{4A46C33C-789B-4E60-8AE4-F21826C716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84" r="6917" b="2"/>
          <a:stretch/>
        </p:blipFill>
        <p:spPr bwMode="auto">
          <a:xfrm>
            <a:off x="5925809" y="2837001"/>
            <a:ext cx="2743200" cy="2743200"/>
          </a:xfrm>
          <a:custGeom>
            <a:avLst/>
            <a:gdLst>
              <a:gd name="connsiteX0" fmla="*/ 1440180 w 2880360"/>
              <a:gd name="connsiteY0" fmla="*/ 0 h 2880360"/>
              <a:gd name="connsiteX1" fmla="*/ 2880360 w 2880360"/>
              <a:gd name="connsiteY1" fmla="*/ 1440180 h 2880360"/>
              <a:gd name="connsiteX2" fmla="*/ 1440180 w 2880360"/>
              <a:gd name="connsiteY2" fmla="*/ 2880360 h 2880360"/>
              <a:gd name="connsiteX3" fmla="*/ 0 w 2880360"/>
              <a:gd name="connsiteY3" fmla="*/ 1440180 h 2880360"/>
              <a:gd name="connsiteX4" fmla="*/ 1440180 w 2880360"/>
              <a:gd name="connsiteY4" fmla="*/ 0 h 288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0360" h="2880360">
                <a:moveTo>
                  <a:pt x="1440180" y="0"/>
                </a:moveTo>
                <a:cubicBezTo>
                  <a:pt x="2235569" y="0"/>
                  <a:pt x="2880360" y="644791"/>
                  <a:pt x="2880360" y="1440180"/>
                </a:cubicBezTo>
                <a:cubicBezTo>
                  <a:pt x="2880360" y="2235569"/>
                  <a:pt x="2235569" y="2880360"/>
                  <a:pt x="1440180" y="2880360"/>
                </a:cubicBezTo>
                <a:cubicBezTo>
                  <a:pt x="644791" y="2880360"/>
                  <a:pt x="0" y="2235569"/>
                  <a:pt x="0" y="1440180"/>
                </a:cubicBezTo>
                <a:cubicBezTo>
                  <a:pt x="0" y="644791"/>
                  <a:pt x="644791" y="0"/>
                  <a:pt x="144018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96B5A38-0763-4C9D-9A45-B1C49B66FD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50" r="17411" b="1"/>
          <a:stretch/>
        </p:blipFill>
        <p:spPr>
          <a:xfrm>
            <a:off x="8160603" y="2"/>
            <a:ext cx="4034316" cy="3486455"/>
          </a:xfrm>
          <a:custGeom>
            <a:avLst/>
            <a:gdLst>
              <a:gd name="connsiteX0" fmla="*/ 280681 w 4034316"/>
              <a:gd name="connsiteY0" fmla="*/ 0 h 3486455"/>
              <a:gd name="connsiteX1" fmla="*/ 4034316 w 4034316"/>
              <a:gd name="connsiteY1" fmla="*/ 0 h 3486455"/>
              <a:gd name="connsiteX2" fmla="*/ 4034316 w 4034316"/>
              <a:gd name="connsiteY2" fmla="*/ 2800630 h 3486455"/>
              <a:gd name="connsiteX3" fmla="*/ 3874752 w 4034316"/>
              <a:gd name="connsiteY3" fmla="*/ 2945652 h 3486455"/>
              <a:gd name="connsiteX4" fmla="*/ 2368296 w 4034316"/>
              <a:gd name="connsiteY4" fmla="*/ 3486455 h 3486455"/>
              <a:gd name="connsiteX5" fmla="*/ 0 w 4034316"/>
              <a:gd name="connsiteY5" fmla="*/ 1118159 h 3486455"/>
              <a:gd name="connsiteX6" fmla="*/ 186113 w 4034316"/>
              <a:gd name="connsiteY6" fmla="*/ 196311 h 3486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34316" h="3486455">
                <a:moveTo>
                  <a:pt x="280681" y="0"/>
                </a:moveTo>
                <a:lnTo>
                  <a:pt x="4034316" y="0"/>
                </a:lnTo>
                <a:lnTo>
                  <a:pt x="4034316" y="2800630"/>
                </a:lnTo>
                <a:lnTo>
                  <a:pt x="3874752" y="2945652"/>
                </a:lnTo>
                <a:cubicBezTo>
                  <a:pt x="3465371" y="3283503"/>
                  <a:pt x="2940535" y="3486455"/>
                  <a:pt x="2368296" y="3486455"/>
                </a:cubicBezTo>
                <a:cubicBezTo>
                  <a:pt x="1060322" y="3486455"/>
                  <a:pt x="0" y="2426133"/>
                  <a:pt x="0" y="1118159"/>
                </a:cubicBezTo>
                <a:cubicBezTo>
                  <a:pt x="0" y="791166"/>
                  <a:pt x="66270" y="479650"/>
                  <a:pt x="186113" y="196311"/>
                </a:cubicBezTo>
                <a:close/>
              </a:path>
            </a:pathLst>
          </a:custGeom>
        </p:spPr>
      </p:pic>
      <p:pic>
        <p:nvPicPr>
          <p:cNvPr id="8194" name="Picture 2" descr="Image result for image of hainanese  food">
            <a:extLst>
              <a:ext uri="{FF2B5EF4-FFF2-40B4-BE49-F238E27FC236}">
                <a16:creationId xmlns:a16="http://schemas.microsoft.com/office/drawing/2014/main" id="{42C6DD3D-0C31-435F-A726-25886CE359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10" r="4361" b="5"/>
          <a:stretch/>
        </p:blipFill>
        <p:spPr bwMode="auto">
          <a:xfrm>
            <a:off x="9129290" y="4197216"/>
            <a:ext cx="3062710" cy="2660795"/>
          </a:xfrm>
          <a:custGeom>
            <a:avLst/>
            <a:gdLst>
              <a:gd name="connsiteX0" fmla="*/ 1723644 w 3062710"/>
              <a:gd name="connsiteY0" fmla="*/ 0 h 2660795"/>
              <a:gd name="connsiteX1" fmla="*/ 3053691 w 3062710"/>
              <a:gd name="connsiteY1" fmla="*/ 627247 h 2660795"/>
              <a:gd name="connsiteX2" fmla="*/ 3062710 w 3062710"/>
              <a:gd name="connsiteY2" fmla="*/ 639308 h 2660795"/>
              <a:gd name="connsiteX3" fmla="*/ 3062710 w 3062710"/>
              <a:gd name="connsiteY3" fmla="*/ 2660795 h 2660795"/>
              <a:gd name="connsiteX4" fmla="*/ 278239 w 3062710"/>
              <a:gd name="connsiteY4" fmla="*/ 2660795 h 2660795"/>
              <a:gd name="connsiteX5" fmla="*/ 208035 w 3062710"/>
              <a:gd name="connsiteY5" fmla="*/ 2545235 h 2660795"/>
              <a:gd name="connsiteX6" fmla="*/ 0 w 3062710"/>
              <a:gd name="connsiteY6" fmla="*/ 1723644 h 2660795"/>
              <a:gd name="connsiteX7" fmla="*/ 1723644 w 3062710"/>
              <a:gd name="connsiteY7" fmla="*/ 0 h 2660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62710" h="2660795">
                <a:moveTo>
                  <a:pt x="1723644" y="0"/>
                </a:moveTo>
                <a:cubicBezTo>
                  <a:pt x="2259111" y="0"/>
                  <a:pt x="2737550" y="244172"/>
                  <a:pt x="3053691" y="627247"/>
                </a:cubicBezTo>
                <a:lnTo>
                  <a:pt x="3062710" y="639308"/>
                </a:lnTo>
                <a:lnTo>
                  <a:pt x="3062710" y="2660795"/>
                </a:lnTo>
                <a:lnTo>
                  <a:pt x="278239" y="2660795"/>
                </a:lnTo>
                <a:lnTo>
                  <a:pt x="208035" y="2545235"/>
                </a:lnTo>
                <a:cubicBezTo>
                  <a:pt x="75362" y="2301006"/>
                  <a:pt x="0" y="2021126"/>
                  <a:pt x="0" y="1723644"/>
                </a:cubicBezTo>
                <a:cubicBezTo>
                  <a:pt x="0" y="771702"/>
                  <a:pt x="771702" y="0"/>
                  <a:pt x="172364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12" descr="http://res.cloudinary.com/hrscywv4p/image/upload/c_limit,fl_lossy,h_9000,w_1200,f_auto,q_auto/v1/893793/dc13d253fdb6859b433a7838_dongshan1_ggqeq1.jpg">
            <a:extLst>
              <a:ext uri="{FF2B5EF4-FFF2-40B4-BE49-F238E27FC236}">
                <a16:creationId xmlns:a16="http://schemas.microsoft.com/office/drawing/2014/main" id="{BAABDC7A-6D09-4BAB-9E2D-32BD1A8B3EA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3314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311D1-4A0E-464B-B344-3C700E6144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歌曲：文昌鸡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F47D4E-1568-4F59-B13C-59E5C3E6F2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https://www.youtube.com/watch?v=zYP4H6SE2DY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918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B723432-1C2F-44E9-A887-B7E7409E8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文昌鸡</a:t>
            </a:r>
            <a:r>
              <a:rPr lang="en-US" altLang="zh-CN" dirty="0"/>
              <a:t>-1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23087B3-1E1C-49A2-9047-6C3B16C6C8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157870" cy="4351338"/>
          </a:xfrm>
        </p:spPr>
        <p:txBody>
          <a:bodyPr/>
          <a:lstStyle/>
          <a:p>
            <a:r>
              <a:rPr lang="zh-CN" altLang="en-US" dirty="0"/>
              <a:t>文昌鸡，名气大</a:t>
            </a:r>
            <a:endParaRPr lang="en-US" altLang="zh-CN" dirty="0"/>
          </a:p>
          <a:p>
            <a:r>
              <a:rPr lang="zh-CN" altLang="en-US" dirty="0"/>
              <a:t>四大名菜排头名</a:t>
            </a:r>
            <a:endParaRPr lang="en-US" altLang="zh-CN" dirty="0"/>
          </a:p>
          <a:p>
            <a:r>
              <a:rPr lang="zh-CN" altLang="en-US" dirty="0"/>
              <a:t>招待朋友跟亲家</a:t>
            </a:r>
            <a:endParaRPr lang="en-US" altLang="zh-CN" dirty="0"/>
          </a:p>
          <a:p>
            <a:r>
              <a:rPr lang="zh-CN" altLang="en-US" dirty="0"/>
              <a:t>无鸡不成席</a:t>
            </a:r>
            <a:endParaRPr lang="en-US" altLang="zh-CN" dirty="0"/>
          </a:p>
          <a:p>
            <a:r>
              <a:rPr lang="zh-CN" altLang="en-US" dirty="0"/>
              <a:t>大鸡阉，鸡旦仔</a:t>
            </a:r>
            <a:endParaRPr lang="en-US" altLang="zh-CN" dirty="0"/>
          </a:p>
          <a:p>
            <a:r>
              <a:rPr lang="zh-CN" altLang="en-US" dirty="0"/>
              <a:t>清水白煮也好吃</a:t>
            </a:r>
            <a:endParaRPr lang="en-US" altLang="zh-CN" dirty="0"/>
          </a:p>
          <a:p>
            <a:r>
              <a:rPr lang="zh-CN" altLang="en-US" dirty="0"/>
              <a:t>清蒸盐焗姜丝炒</a:t>
            </a:r>
            <a:endParaRPr lang="en-US" altLang="zh-CN" dirty="0"/>
          </a:p>
          <a:p>
            <a:r>
              <a:rPr lang="zh-CN" altLang="en-US" dirty="0"/>
              <a:t>人人相较挟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5D9940-9764-4164-B733-7DBD1F55520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zh-CN" altLang="en-US" dirty="0"/>
              <a:t>小孩爱鸡腿</a:t>
            </a:r>
            <a:endParaRPr lang="en-US" altLang="zh-CN" dirty="0"/>
          </a:p>
          <a:p>
            <a:r>
              <a:rPr lang="zh-CN" altLang="en-US" dirty="0"/>
              <a:t>老人重鸡肝</a:t>
            </a:r>
            <a:endParaRPr lang="en-US" altLang="zh-CN" dirty="0"/>
          </a:p>
          <a:p>
            <a:r>
              <a:rPr lang="zh-CN" altLang="en-US" dirty="0"/>
              <a:t>后生伴酒仑鸡脚</a:t>
            </a:r>
            <a:endParaRPr lang="en-US" altLang="zh-CN" dirty="0"/>
          </a:p>
          <a:p>
            <a:r>
              <a:rPr lang="zh-CN" altLang="en-US" dirty="0"/>
              <a:t>人人争鸡甲（哈哈）</a:t>
            </a:r>
            <a:endParaRPr lang="en-US" altLang="zh-CN" dirty="0"/>
          </a:p>
          <a:p>
            <a:r>
              <a:rPr lang="zh-CN" altLang="en-US" dirty="0"/>
              <a:t>年节和公期</a:t>
            </a:r>
            <a:endParaRPr lang="en-US" altLang="zh-CN" dirty="0"/>
          </a:p>
          <a:p>
            <a:r>
              <a:rPr lang="zh-CN" altLang="en-US" dirty="0"/>
              <a:t>结婚生小仔</a:t>
            </a:r>
            <a:endParaRPr lang="en-US" altLang="zh-CN" dirty="0"/>
          </a:p>
          <a:p>
            <a:r>
              <a:rPr lang="zh-CN" altLang="en-US" dirty="0"/>
              <a:t>做米头路都杀鸡</a:t>
            </a:r>
            <a:endParaRPr lang="en-US" altLang="zh-CN" dirty="0"/>
          </a:p>
          <a:p>
            <a:r>
              <a:rPr lang="zh-CN" altLang="en-US" dirty="0"/>
              <a:t>公吃人也吃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dirty="0"/>
          </a:p>
        </p:txBody>
      </p:sp>
      <p:pic>
        <p:nvPicPr>
          <p:cNvPr id="2" name="wenchangji1">
            <a:hlinkClick r:id="" action="ppaction://media"/>
            <a:extLst>
              <a:ext uri="{FF2B5EF4-FFF2-40B4-BE49-F238E27FC236}">
                <a16:creationId xmlns:a16="http://schemas.microsoft.com/office/drawing/2014/main" id="{B650ED12-B2AF-4740-B984-DC73EA9CC9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516533" y="31238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44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40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C9D86-9903-40BA-A1F6-6CD98C313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文昌鸡</a:t>
            </a:r>
            <a:r>
              <a:rPr lang="en-US" altLang="zh-CN" dirty="0"/>
              <a:t>-2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A98EDA-7860-4F3B-AB1E-5998673583D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zh-CN" altLang="en-US" dirty="0"/>
              <a:t>谭牛鸡，出名早</a:t>
            </a:r>
            <a:endParaRPr lang="en-US" altLang="zh-CN" dirty="0"/>
          </a:p>
          <a:p>
            <a:r>
              <a:rPr lang="zh-CN" altLang="en-US" dirty="0"/>
              <a:t>清朝进贡紫禁城</a:t>
            </a:r>
            <a:endParaRPr lang="en-US" altLang="zh-CN" dirty="0"/>
          </a:p>
          <a:p>
            <a:r>
              <a:rPr lang="zh-CN" altLang="en-US" dirty="0"/>
              <a:t>皇帝吃了赞不住</a:t>
            </a:r>
            <a:endParaRPr lang="en-US" altLang="zh-CN" dirty="0"/>
          </a:p>
          <a:p>
            <a:r>
              <a:rPr lang="zh-CN" altLang="en-US" dirty="0"/>
              <a:t>传说到现在</a:t>
            </a:r>
            <a:endParaRPr lang="en-US" altLang="zh-CN" dirty="0"/>
          </a:p>
          <a:p>
            <a:r>
              <a:rPr lang="zh-CN" altLang="en-US" dirty="0"/>
              <a:t>想当年，真好怕</a:t>
            </a:r>
            <a:endParaRPr lang="en-US" altLang="zh-CN" dirty="0"/>
          </a:p>
          <a:p>
            <a:r>
              <a:rPr lang="zh-CN" altLang="en-US" dirty="0"/>
              <a:t>咱国非典大流行</a:t>
            </a:r>
            <a:endParaRPr lang="en-US" altLang="zh-CN" dirty="0"/>
          </a:p>
          <a:p>
            <a:r>
              <a:rPr lang="zh-CN" altLang="en-US" dirty="0"/>
              <a:t>文昌鸡送北京城</a:t>
            </a:r>
            <a:endParaRPr lang="en-US" altLang="zh-CN" dirty="0"/>
          </a:p>
          <a:p>
            <a:r>
              <a:rPr lang="zh-CN" altLang="en-US" dirty="0"/>
              <a:t>获得好名声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210584-95AD-4B6D-90B4-58515AFCC49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zh-CN" altLang="en-US" dirty="0"/>
              <a:t>咱的文昌鸡</a:t>
            </a:r>
            <a:endParaRPr lang="en-US" altLang="zh-CN" dirty="0"/>
          </a:p>
          <a:p>
            <a:r>
              <a:rPr lang="zh-CN" altLang="en-US" dirty="0"/>
              <a:t>不是咱自夸</a:t>
            </a:r>
            <a:endParaRPr lang="en-US" altLang="zh-CN" dirty="0"/>
          </a:p>
          <a:p>
            <a:r>
              <a:rPr lang="zh-CN" altLang="en-US" dirty="0"/>
              <a:t>不信你来试一试</a:t>
            </a:r>
            <a:endParaRPr lang="en-US" altLang="zh-CN" dirty="0"/>
          </a:p>
          <a:p>
            <a:r>
              <a:rPr lang="zh-CN" altLang="en-US" dirty="0"/>
              <a:t>吃了还想吃</a:t>
            </a:r>
            <a:endParaRPr lang="en-US" altLang="zh-CN" dirty="0"/>
          </a:p>
          <a:p>
            <a:r>
              <a:rPr lang="zh-CN" altLang="en-US" dirty="0"/>
              <a:t>咱的文昌鸡</a:t>
            </a:r>
            <a:endParaRPr lang="en-US" altLang="zh-CN" dirty="0"/>
          </a:p>
          <a:p>
            <a:r>
              <a:rPr lang="zh-CN" altLang="en-US" dirty="0"/>
              <a:t>名扬海内外</a:t>
            </a:r>
            <a:endParaRPr lang="en-US" altLang="zh-CN" dirty="0"/>
          </a:p>
          <a:p>
            <a:r>
              <a:rPr lang="zh-CN" altLang="en-US" dirty="0"/>
              <a:t>欢迎各位常常来</a:t>
            </a:r>
            <a:endParaRPr lang="en-US" altLang="zh-CN" dirty="0"/>
          </a:p>
          <a:p>
            <a:r>
              <a:rPr lang="zh-CN" altLang="en-US" dirty="0"/>
              <a:t>来咱文昌吃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2029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5A599-6291-40B3-BD79-9AF81651F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文昌鸡</a:t>
            </a:r>
            <a:r>
              <a:rPr lang="en-US" altLang="zh-CN" dirty="0"/>
              <a:t>-3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E65037-43EB-4553-A64C-98D20E35069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zh-CN" altLang="en-US" dirty="0"/>
              <a:t>文昌鸡，名气大</a:t>
            </a:r>
            <a:endParaRPr lang="en-US" altLang="zh-CN" dirty="0"/>
          </a:p>
          <a:p>
            <a:r>
              <a:rPr lang="zh-CN" altLang="en-US" dirty="0"/>
              <a:t>四大名菜排头名</a:t>
            </a:r>
            <a:endParaRPr lang="en-US" altLang="zh-CN" dirty="0"/>
          </a:p>
          <a:p>
            <a:r>
              <a:rPr lang="zh-CN" altLang="en-US" dirty="0"/>
              <a:t>招待朋友跟亲家</a:t>
            </a:r>
            <a:endParaRPr lang="en-US" altLang="zh-CN" dirty="0"/>
          </a:p>
          <a:p>
            <a:r>
              <a:rPr lang="zh-CN" altLang="en-US" dirty="0"/>
              <a:t>无鸡不成席</a:t>
            </a:r>
            <a:endParaRPr lang="en-US" altLang="zh-CN" dirty="0"/>
          </a:p>
          <a:p>
            <a:r>
              <a:rPr lang="zh-CN" altLang="en-US" dirty="0"/>
              <a:t>大鸡阉，鸡旦仔</a:t>
            </a:r>
            <a:endParaRPr lang="en-US" altLang="zh-CN" dirty="0"/>
          </a:p>
          <a:p>
            <a:r>
              <a:rPr lang="zh-CN" altLang="en-US" dirty="0"/>
              <a:t>清水白煮也好吃</a:t>
            </a:r>
            <a:endParaRPr lang="en-US" altLang="zh-CN" dirty="0"/>
          </a:p>
          <a:p>
            <a:r>
              <a:rPr lang="zh-CN" altLang="en-US" dirty="0"/>
              <a:t>清蒸盐焗姜丝炒</a:t>
            </a:r>
            <a:endParaRPr lang="en-US" altLang="zh-CN" dirty="0"/>
          </a:p>
          <a:p>
            <a:r>
              <a:rPr lang="zh-CN" altLang="en-US" dirty="0"/>
              <a:t>人人相较挟</a:t>
            </a:r>
            <a:endParaRPr lang="en-US" altLang="zh-CN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26AA2F-3EE6-4E12-9C3C-FFE3884323A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zh-CN" altLang="en-US" dirty="0"/>
              <a:t>咱的文昌鸡</a:t>
            </a:r>
            <a:endParaRPr lang="en-US" altLang="zh-CN" dirty="0"/>
          </a:p>
          <a:p>
            <a:r>
              <a:rPr lang="zh-CN" altLang="en-US" dirty="0"/>
              <a:t>不是咱自夸</a:t>
            </a:r>
            <a:endParaRPr lang="en-US" altLang="zh-CN" dirty="0"/>
          </a:p>
          <a:p>
            <a:r>
              <a:rPr lang="zh-CN" altLang="en-US" dirty="0"/>
              <a:t>不信你来试一试</a:t>
            </a:r>
            <a:endParaRPr lang="en-US" altLang="zh-CN" dirty="0"/>
          </a:p>
          <a:p>
            <a:r>
              <a:rPr lang="zh-CN" altLang="en-US" dirty="0"/>
              <a:t>吃了还想吃</a:t>
            </a:r>
            <a:endParaRPr lang="en-US" altLang="zh-CN" dirty="0"/>
          </a:p>
          <a:p>
            <a:r>
              <a:rPr lang="zh-CN" altLang="en-US" dirty="0"/>
              <a:t>咱的文昌鸡</a:t>
            </a:r>
            <a:endParaRPr lang="en-US" altLang="zh-CN" dirty="0"/>
          </a:p>
          <a:p>
            <a:r>
              <a:rPr lang="zh-CN" altLang="en-US" dirty="0"/>
              <a:t>名扬海内外</a:t>
            </a:r>
            <a:endParaRPr lang="en-US" altLang="zh-CN" dirty="0"/>
          </a:p>
          <a:p>
            <a:r>
              <a:rPr lang="zh-CN" altLang="en-US" dirty="0"/>
              <a:t>欢迎各位常常来</a:t>
            </a:r>
            <a:endParaRPr lang="en-US" altLang="zh-CN" dirty="0"/>
          </a:p>
          <a:p>
            <a:r>
              <a:rPr lang="zh-CN" altLang="en-US" dirty="0"/>
              <a:t>来咱文昌吃</a:t>
            </a:r>
            <a:endParaRPr lang="en-US" altLang="zh-CN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7122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F47F9-660C-4751-BB55-42D900D1F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哪里的文昌鸡运给清朝紫禁城？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090243-C6DC-48B3-8019-7D73DD75332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大鸡阉</a:t>
            </a:r>
            <a:endParaRPr lang="en-US" altLang="zh-CN" dirty="0"/>
          </a:p>
          <a:p>
            <a:r>
              <a:rPr lang="zh-CN" altLang="en-US" dirty="0"/>
              <a:t>鸡旦子</a:t>
            </a:r>
            <a:endParaRPr lang="en-US" dirty="0"/>
          </a:p>
        </p:txBody>
      </p:sp>
      <p:pic>
        <p:nvPicPr>
          <p:cNvPr id="6" name="Picture 4" descr="http://bpic.ooopic.com/15/63/99/15639927-499d9543652895268d07b00d797f6e41-0.jpg">
            <a:extLst>
              <a:ext uri="{FF2B5EF4-FFF2-40B4-BE49-F238E27FC236}">
                <a16:creationId xmlns:a16="http://schemas.microsoft.com/office/drawing/2014/main" id="{F2D95E41-443A-4AF4-A97E-7142967AF8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611" y="1690687"/>
            <a:ext cx="6402916" cy="4802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37676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E28BA3E-B3A6-4E1B-B13A-85B6338D41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2943" y="255620"/>
            <a:ext cx="2201006" cy="3674198"/>
          </a:xfrm>
          <a:prstGeom prst="rect">
            <a:avLst/>
          </a:prstGeom>
        </p:spPr>
      </p:pic>
      <p:pic>
        <p:nvPicPr>
          <p:cNvPr id="9" name="Picture 8" descr="A person standing in front of a building&#10;&#10;Description generated with very high confidence">
            <a:extLst>
              <a:ext uri="{FF2B5EF4-FFF2-40B4-BE49-F238E27FC236}">
                <a16:creationId xmlns:a16="http://schemas.microsoft.com/office/drawing/2014/main" id="{273619E6-1329-4E7A-81E7-116077895D6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" r="36510" b="-2"/>
          <a:stretch/>
        </p:blipFill>
        <p:spPr>
          <a:xfrm>
            <a:off x="7797800" y="1627006"/>
            <a:ext cx="4394200" cy="5313363"/>
          </a:xfrm>
          <a:custGeom>
            <a:avLst/>
            <a:gdLst>
              <a:gd name="connsiteX0" fmla="*/ 2921508 w 4375105"/>
              <a:gd name="connsiteY0" fmla="*/ 0 h 5273507"/>
              <a:gd name="connsiteX1" fmla="*/ 4314072 w 4375105"/>
              <a:gd name="connsiteY1" fmla="*/ 352611 h 5273507"/>
              <a:gd name="connsiteX2" fmla="*/ 4375105 w 4375105"/>
              <a:gd name="connsiteY2" fmla="*/ 389689 h 5273507"/>
              <a:gd name="connsiteX3" fmla="*/ 4375105 w 4375105"/>
              <a:gd name="connsiteY3" fmla="*/ 5273507 h 5273507"/>
              <a:gd name="connsiteX4" fmla="*/ 1193705 w 4375105"/>
              <a:gd name="connsiteY4" fmla="*/ 5273507 h 5273507"/>
              <a:gd name="connsiteX5" fmla="*/ 1063158 w 4375105"/>
              <a:gd name="connsiteY5" fmla="*/ 5175886 h 5273507"/>
              <a:gd name="connsiteX6" fmla="*/ 0 w 4375105"/>
              <a:gd name="connsiteY6" fmla="*/ 2921508 h 5273507"/>
              <a:gd name="connsiteX7" fmla="*/ 2921508 w 4375105"/>
              <a:gd name="connsiteY7" fmla="*/ 0 h 5273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75105" h="5273507">
                <a:moveTo>
                  <a:pt x="2921508" y="0"/>
                </a:moveTo>
                <a:cubicBezTo>
                  <a:pt x="3425728" y="0"/>
                  <a:pt x="3900114" y="127735"/>
                  <a:pt x="4314072" y="352611"/>
                </a:cubicBezTo>
                <a:lnTo>
                  <a:pt x="4375105" y="389689"/>
                </a:lnTo>
                <a:lnTo>
                  <a:pt x="4375105" y="5273507"/>
                </a:lnTo>
                <a:lnTo>
                  <a:pt x="1193705" y="5273507"/>
                </a:lnTo>
                <a:lnTo>
                  <a:pt x="1063158" y="5175886"/>
                </a:lnTo>
                <a:cubicBezTo>
                  <a:pt x="413861" y="4640038"/>
                  <a:pt x="0" y="3829104"/>
                  <a:pt x="0" y="2921508"/>
                </a:cubicBezTo>
                <a:cubicBezTo>
                  <a:pt x="0" y="1308004"/>
                  <a:pt x="1308004" y="0"/>
                  <a:pt x="2921508" y="0"/>
                </a:cubicBezTo>
                <a:close/>
              </a:path>
            </a:pathLst>
          </a:cu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D78C32F5-7540-426F-BAC8-2765A18C2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2943" y="4870070"/>
            <a:ext cx="2696903" cy="822326"/>
          </a:xfrm>
        </p:spPr>
        <p:txBody>
          <a:bodyPr vert="horz" lIns="91440" tIns="45720" rIns="91440" bIns="45720" rtlCol="0">
            <a:normAutofit fontScale="90000"/>
          </a:bodyPr>
          <a:lstStyle/>
          <a:p>
            <a:pPr algn="ctr"/>
            <a:r>
              <a:rPr lang="zh-CN" altLang="en-US" dirty="0"/>
              <a:t>海南岛的蛋鸡场</a:t>
            </a:r>
            <a:endParaRPr lang="en-US" kern="1200" dirty="0"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4B0236-CD6B-4B31-8A9B-3152A5AF34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564" y="255620"/>
            <a:ext cx="3889874" cy="650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3473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858</Words>
  <Application>Microsoft Office PowerPoint</Application>
  <PresentationFormat>Widescreen</PresentationFormat>
  <Paragraphs>162</Paragraphs>
  <Slides>28</Slides>
  <Notes>0</Notes>
  <HiddenSlides>0</HiddenSlides>
  <MMClips>11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Light</vt:lpstr>
      <vt:lpstr>Office Theme</vt:lpstr>
      <vt:lpstr>海南话-第2课 Hainanese L2</vt:lpstr>
      <vt:lpstr>日期 【jid he]</vt:lpstr>
      <vt:lpstr>时间【di gan]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Rat 鼠 [niow siu]</vt:lpstr>
      <vt:lpstr>Ox  牛  [ghu]</vt:lpstr>
      <vt:lpstr>Tiger 虎  [lao hhou]</vt:lpstr>
      <vt:lpstr>Rabbit   兔      [hou]</vt:lpstr>
      <vt:lpstr>Dragon 龙   [liang] </vt:lpstr>
      <vt:lpstr>Snake 蛇 [dua]</vt:lpstr>
      <vt:lpstr>Horse 马   [ve]</vt:lpstr>
      <vt:lpstr>Sheep 羊 [io]</vt:lpstr>
      <vt:lpstr>Monkey 猴子  [gao dwe]</vt:lpstr>
      <vt:lpstr>Rooster 鸡 [goi]</vt:lpstr>
      <vt:lpstr>Dog  狗   [gao]</vt:lpstr>
      <vt:lpstr>Pig  猪   [ddu]</vt:lpstr>
      <vt:lpstr>PowerPoint Presentation</vt:lpstr>
      <vt:lpstr> 海南四大名菜  Four famous disks in Hainan </vt:lpstr>
      <vt:lpstr>歌曲：文昌鸡</vt:lpstr>
      <vt:lpstr>文昌鸡-1</vt:lpstr>
      <vt:lpstr>文昌鸡-2</vt:lpstr>
      <vt:lpstr>文昌鸡-3</vt:lpstr>
      <vt:lpstr>哪里的文昌鸡运给清朝紫禁城？</vt:lpstr>
      <vt:lpstr>海南岛的蛋鸡场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海南话-第2课 Hainanese L2</dc:title>
  <dc:creator>Say Wei Foo</dc:creator>
  <cp:lastModifiedBy>Say Wei Foo</cp:lastModifiedBy>
  <cp:revision>1</cp:revision>
  <dcterms:created xsi:type="dcterms:W3CDTF">2020-08-25T02:45:27Z</dcterms:created>
  <dcterms:modified xsi:type="dcterms:W3CDTF">2020-08-25T02:47:59Z</dcterms:modified>
</cp:coreProperties>
</file>