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790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71A68-CB0C-E12A-72CE-CCF10C4BA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4CE8A-5B3F-297B-9F21-462E87FF6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D05A8-E89C-1BF8-38E3-62796250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DA6D7-27B1-7C39-DC1D-874E6619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AD350-ECD0-CBCA-8087-4D49E4D47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1618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BCA4F-1729-3020-1454-CEF07E4E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4587D-CD1F-44E4-7EEB-525F74D85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6EBCC-3BAF-6F56-CAE0-0FECC0C0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A4DE7-3BBA-E7C9-530C-69AD60C6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9997D-525C-941D-BC44-DE0245657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14295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2C0AB-2719-1BEA-CAC2-CFFA561D8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1DD09-6543-C868-106C-8D11EAC0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3D1FB-04FF-E3CF-4753-71F146EF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D18B-A496-A449-F54B-D637BCB61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B2DF6-9412-1AB5-6180-52202B3FD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6243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FE0D-6064-74D5-6FE4-D4C0E2403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8B9A9-59D8-EFF1-7862-5CD9EA6F03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55CEB-FEBA-5B85-71E2-490DFCC94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459BB-9274-2B9F-3147-D0E3A790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CC607-7555-E6EE-D66A-460E9A8B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04CF6-DB2B-A2E0-C5B9-E6F06566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39579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AA2F-CAE1-04AD-52EF-2ED8006C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37BAC-D1EA-9CCC-B0F9-628F0BFE2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A8C0D-2E34-D49E-C73D-C40405B61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29F6A-CC7F-268C-EE3D-6E263C5F7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FD7E5-8559-EA83-F783-D9C591854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9F9A44-CE77-8786-3080-5FDFDCDE6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4F1CCF-C37D-D135-FA9C-EF5A4BFB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094BD-91A7-5CE2-F212-EB5EB2A5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5631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BCBC-9D13-24A0-3E36-D9D94D08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21320E-3BEF-D10A-59D4-F2A474624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6B938E-BD5B-E722-7809-20D0A50FE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B3DE8-6083-2E1D-7B37-0384E3263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832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A4AEBB-5CCD-D806-B9B4-783FD11F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CF5959-17CC-B036-3AC9-DE22955F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4046D-6A6F-E129-584C-943BC218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8671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A628-1316-3C0B-6CBC-5CFAC5D7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409A6-FAEC-3428-FF94-C4F041BA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12220-12A2-5646-C4BF-52A1D235C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15B47-CC48-70DA-3A4A-FF1CE5A86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A2A70-FDB5-8337-7EE6-27CD9E91F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57EF-657E-C46D-72A7-2DACFA3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4281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5329-F346-4199-75F8-427A47F0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181A81-6FA4-25F3-D1C9-C828CC4CDA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D5155-3E7D-5071-4DFF-4D228F036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DA0C7-4754-F1CC-1CBB-C4EDF3C1D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919F6-5A3B-3F7A-7D9C-AB4FB6F58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6E73E-F82D-E02B-3508-4F9FF0BB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9814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FF591-862B-68E5-2B71-8CD5FEE7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521A40-E987-07CB-115A-D0CC3BB5F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F1C93-1F5F-7678-9081-0FD482E9F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7CA5D-92F2-687B-80D8-E684DD53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87715-17C1-C4D4-C07A-D1FF00BBC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7437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C8C905-5E7E-5ECC-2518-5D6D454D3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0C13B1-CE82-96E8-6CB9-24CAB2464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961B5-A577-A70C-465A-4B8F3A9C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8E135-1799-7985-D68B-DC22CE0F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21B41-E407-B47D-016C-81559578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7610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F343D6-5294-596D-88E3-3C03A794E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C3A44-5131-B0CB-66F7-7571AE888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B80F3-507B-D526-BA02-34D543A99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FBF4C-595B-4E0E-AECF-856C6F925230}" type="datetimeFigureOut">
              <a:rPr lang="en-SG" smtClean="0"/>
              <a:t>1/5/2024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CC3EA-0CFA-3A74-B7BF-A3B0EADE8B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5693E-2A80-C2E9-732A-6EDAD0ACB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68109-59BE-4FBE-A766-5BCA8514DC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790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lose-up of a certificate&#10;&#10;Description automatically generated">
            <a:extLst>
              <a:ext uri="{FF2B5EF4-FFF2-40B4-BE49-F238E27FC236}">
                <a16:creationId xmlns:a16="http://schemas.microsoft.com/office/drawing/2014/main" id="{5F8CC7C6-4ECE-75AF-6E69-A4B2CE0B6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3" y="457200"/>
            <a:ext cx="834189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43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document&#10;&#10;Description automatically generated">
            <a:extLst>
              <a:ext uri="{FF2B5EF4-FFF2-40B4-BE49-F238E27FC236}">
                <a16:creationId xmlns:a16="http://schemas.microsoft.com/office/drawing/2014/main" id="{896C0B52-E2EF-A245-F887-C33152B92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519" y="457200"/>
            <a:ext cx="771896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41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rtoon of a cartoon of two people in traditional clothing&#10;&#10;Description automatically generated">
            <a:extLst>
              <a:ext uri="{FF2B5EF4-FFF2-40B4-BE49-F238E27FC236}">
                <a16:creationId xmlns:a16="http://schemas.microsoft.com/office/drawing/2014/main" id="{1D89DF5B-9058-CDDF-36F2-D9BD0259B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519" y="457200"/>
            <a:ext cx="771896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9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2834B4C3-1462-49DC-BE25-0D11D5BC4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3" y="457200"/>
            <a:ext cx="834189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41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0C9453AA-B2A6-E873-B4D8-CCCF3F783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3" y="457200"/>
            <a:ext cx="834189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6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rtoon of a person in a garment and a person in a garment&#10;&#10;Description automatically generated">
            <a:extLst>
              <a:ext uri="{FF2B5EF4-FFF2-40B4-BE49-F238E27FC236}">
                <a16:creationId xmlns:a16="http://schemas.microsoft.com/office/drawing/2014/main" id="{D8990D59-3B4B-87D7-0EEF-949EADB90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2" y="457200"/>
            <a:ext cx="822643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90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rtoon of a cartoon of two people in traditional clothing&#10;&#10;Description automatically generated">
            <a:extLst>
              <a:ext uri="{FF2B5EF4-FFF2-40B4-BE49-F238E27FC236}">
                <a16:creationId xmlns:a16="http://schemas.microsoft.com/office/drawing/2014/main" id="{9F0D969E-FD43-ED15-F32B-A33C896C2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66" y="457200"/>
            <a:ext cx="819806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0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in traditional clothing&#10;&#10;Description automatically generated">
            <a:extLst>
              <a:ext uri="{FF2B5EF4-FFF2-40B4-BE49-F238E27FC236}">
                <a16:creationId xmlns:a16="http://schemas.microsoft.com/office/drawing/2014/main" id="{0F70ECC0-FCC5-7DFE-E821-3B060393E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441" y="457200"/>
            <a:ext cx="805911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68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certificate&#10;&#10;Description automatically generated">
            <a:extLst>
              <a:ext uri="{FF2B5EF4-FFF2-40B4-BE49-F238E27FC236}">
                <a16:creationId xmlns:a16="http://schemas.microsoft.com/office/drawing/2014/main" id="{7F0161EB-140B-E59D-8488-809CAF367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64" y="457200"/>
            <a:ext cx="789847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13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FEFC4134-3AE7-D2EE-1BAC-8CB5F76F4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1" y="457200"/>
            <a:ext cx="849085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96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diagram">
            <a:extLst>
              <a:ext uri="{FF2B5EF4-FFF2-40B4-BE49-F238E27FC236}">
                <a16:creationId xmlns:a16="http://schemas.microsoft.com/office/drawing/2014/main" id="{3B5F8E68-50E3-D3B0-9880-95B4D548B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3" y="457200"/>
            <a:ext cx="834189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62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toon of a person sitting at a desk with stacks of books&#10;&#10;Description automatically generated">
            <a:extLst>
              <a:ext uri="{FF2B5EF4-FFF2-40B4-BE49-F238E27FC236}">
                <a16:creationId xmlns:a16="http://schemas.microsoft.com/office/drawing/2014/main" id="{117C0585-D1C4-8F48-B034-8D153553F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832" y="457200"/>
            <a:ext cx="784633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11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828FBFA2-E6ED-FE7F-C742-6800E3DDC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6" y="457200"/>
            <a:ext cx="831272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5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business flow&#10;&#10;Description automatically generated with medium confidence">
            <a:extLst>
              <a:ext uri="{FF2B5EF4-FFF2-40B4-BE49-F238E27FC236}">
                <a16:creationId xmlns:a16="http://schemas.microsoft.com/office/drawing/2014/main" id="{5BE28DC9-AEC3-30D9-C4A1-82B3D2F64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576" y="457200"/>
            <a:ext cx="840084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44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chinese language&#10;&#10;Description automatically generated with medium confidence">
            <a:extLst>
              <a:ext uri="{FF2B5EF4-FFF2-40B4-BE49-F238E27FC236}">
                <a16:creationId xmlns:a16="http://schemas.microsoft.com/office/drawing/2014/main" id="{5E10A2FB-12B5-C1EE-206A-163EFF8DE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680" y="457200"/>
            <a:ext cx="846064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71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riding a horse with a flag&#10;&#10;Description automatically generated">
            <a:extLst>
              <a:ext uri="{FF2B5EF4-FFF2-40B4-BE49-F238E27FC236}">
                <a16:creationId xmlns:a16="http://schemas.microsoft.com/office/drawing/2014/main" id="{A16CF982-F34E-7999-7EE9-EF2214408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41" y="457200"/>
            <a:ext cx="814191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1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riding a horse&#10;&#10;Description automatically generated">
            <a:extLst>
              <a:ext uri="{FF2B5EF4-FFF2-40B4-BE49-F238E27FC236}">
                <a16:creationId xmlns:a16="http://schemas.microsoft.com/office/drawing/2014/main" id="{6DE82DB1-2956-F56A-0643-D7387C7A3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68" y="457200"/>
            <a:ext cx="757146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64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document&#10;&#10;Description automatically generated">
            <a:extLst>
              <a:ext uri="{FF2B5EF4-FFF2-40B4-BE49-F238E27FC236}">
                <a16:creationId xmlns:a16="http://schemas.microsoft.com/office/drawing/2014/main" id="{EAA1B21E-D300-CBFA-0AAA-CAB844021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822" y="457200"/>
            <a:ext cx="740635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62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375B0660-469B-D544-DE5D-2C4461413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66" y="457200"/>
            <a:ext cx="837126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90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rtoon of a cartoon of a person on a rock looking at a island&#10;&#10;Description automatically generated">
            <a:extLst>
              <a:ext uri="{FF2B5EF4-FFF2-40B4-BE49-F238E27FC236}">
                <a16:creationId xmlns:a16="http://schemas.microsoft.com/office/drawing/2014/main" id="{20571CA3-B826-654B-DA1A-A5EA0E049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66" y="457200"/>
            <a:ext cx="819806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60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two people">
            <a:extLst>
              <a:ext uri="{FF2B5EF4-FFF2-40B4-BE49-F238E27FC236}">
                <a16:creationId xmlns:a16="http://schemas.microsoft.com/office/drawing/2014/main" id="{4D1100CE-61F2-0784-9174-E5D5404C2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441" y="457200"/>
            <a:ext cx="805911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86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rawing of a ship in the ocean&#10;&#10;Description automatically generated">
            <a:extLst>
              <a:ext uri="{FF2B5EF4-FFF2-40B4-BE49-F238E27FC236}">
                <a16:creationId xmlns:a16="http://schemas.microsoft.com/office/drawing/2014/main" id="{BD62DD60-4185-3F1A-4CC1-0A73969A6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118" y="457200"/>
            <a:ext cx="82837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5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in a robe&#10;&#10;Description automatically generated">
            <a:extLst>
              <a:ext uri="{FF2B5EF4-FFF2-40B4-BE49-F238E27FC236}">
                <a16:creationId xmlns:a16="http://schemas.microsoft.com/office/drawing/2014/main" id="{3C48C1F8-C868-E82F-5D5F-D3A6999E6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11" y="457200"/>
            <a:ext cx="733777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19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2F221287-123D-A177-7811-BD6AFB986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07" y="457200"/>
            <a:ext cx="797798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78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oreign language&#10;&#10;Description automatically generated">
            <a:extLst>
              <a:ext uri="{FF2B5EF4-FFF2-40B4-BE49-F238E27FC236}">
                <a16:creationId xmlns:a16="http://schemas.microsoft.com/office/drawing/2014/main" id="{DEA07C84-9258-4641-4B7A-90F2BD939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6" y="457200"/>
            <a:ext cx="831272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48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rtoon of two people in traditional clothing&#10;&#10;Description automatically generated">
            <a:extLst>
              <a:ext uri="{FF2B5EF4-FFF2-40B4-BE49-F238E27FC236}">
                <a16:creationId xmlns:a16="http://schemas.microsoft.com/office/drawing/2014/main" id="{CE352C9B-E34F-8866-B610-30A3C5032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35" y="457200"/>
            <a:ext cx="808653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58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rtoon of two people in traditional clothes&#10;&#10;Description automatically generated">
            <a:extLst>
              <a:ext uri="{FF2B5EF4-FFF2-40B4-BE49-F238E27FC236}">
                <a16:creationId xmlns:a16="http://schemas.microsoft.com/office/drawing/2014/main" id="{9AEF4A15-ED25-844F-297B-3B834D722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52" y="457200"/>
            <a:ext cx="816989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14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in a traditional garment&#10;&#10;Description automatically generated">
            <a:extLst>
              <a:ext uri="{FF2B5EF4-FFF2-40B4-BE49-F238E27FC236}">
                <a16:creationId xmlns:a16="http://schemas.microsoft.com/office/drawing/2014/main" id="{E74E6BEF-F060-F55D-8BBE-DF0355F96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86" y="457200"/>
            <a:ext cx="754742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03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27F8E2AD-E983-74A1-B1F4-C05381473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2" y="457200"/>
            <a:ext cx="822643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86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in traditional clothing&#10;&#10;Description automatically generated">
            <a:extLst>
              <a:ext uri="{FF2B5EF4-FFF2-40B4-BE49-F238E27FC236}">
                <a16:creationId xmlns:a16="http://schemas.microsoft.com/office/drawing/2014/main" id="{5EF3F943-D231-A01E-D1E7-61570FD51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737" y="457200"/>
            <a:ext cx="782052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70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oreign language&#10;&#10;Description automatically generated">
            <a:extLst>
              <a:ext uri="{FF2B5EF4-FFF2-40B4-BE49-F238E27FC236}">
                <a16:creationId xmlns:a16="http://schemas.microsoft.com/office/drawing/2014/main" id="{E2084F22-EC86-8004-05EB-5FD08B229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35" y="457200"/>
            <a:ext cx="808653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18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in a green robe&#10;&#10;Description automatically generated">
            <a:extLst>
              <a:ext uri="{FF2B5EF4-FFF2-40B4-BE49-F238E27FC236}">
                <a16:creationId xmlns:a16="http://schemas.microsoft.com/office/drawing/2014/main" id="{817AE7AB-181C-29AF-9D11-337AFCFBF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19" y="457200"/>
            <a:ext cx="766916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7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in a robe&#10;&#10;Description automatically generated">
            <a:extLst>
              <a:ext uri="{FF2B5EF4-FFF2-40B4-BE49-F238E27FC236}">
                <a16:creationId xmlns:a16="http://schemas.microsoft.com/office/drawing/2014/main" id="{0A504BC5-EB4E-60B9-CBAD-9CAA4C4A9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19" y="457200"/>
            <a:ext cx="766916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47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company&#10;&#10;Description automatically generated">
            <a:extLst>
              <a:ext uri="{FF2B5EF4-FFF2-40B4-BE49-F238E27FC236}">
                <a16:creationId xmlns:a16="http://schemas.microsoft.com/office/drawing/2014/main" id="{EDA22473-2FDC-C5D7-832E-169C1145C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680" y="457200"/>
            <a:ext cx="846064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981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1A59A8F6-6EC6-84F8-F9A2-304167276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35" y="457200"/>
            <a:ext cx="808653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271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person in a robe">
            <a:extLst>
              <a:ext uri="{FF2B5EF4-FFF2-40B4-BE49-F238E27FC236}">
                <a16:creationId xmlns:a16="http://schemas.microsoft.com/office/drawing/2014/main" id="{6FC54C17-9102-1E4E-3421-6260D6ACF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68" y="457200"/>
            <a:ext cx="757146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47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6B5489BB-832B-0822-A6E0-B7C5E8084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737" y="457200"/>
            <a:ext cx="782052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64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men riding horses&#10;&#10;Description automatically generated with medium confidence">
            <a:extLst>
              <a:ext uri="{FF2B5EF4-FFF2-40B4-BE49-F238E27FC236}">
                <a16:creationId xmlns:a16="http://schemas.microsoft.com/office/drawing/2014/main" id="{660D8585-2CAF-AC5E-A593-9F4D37568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66" y="457200"/>
            <a:ext cx="819806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37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men wearing traditional clothing&#10;&#10;Description automatically generated">
            <a:extLst>
              <a:ext uri="{FF2B5EF4-FFF2-40B4-BE49-F238E27FC236}">
                <a16:creationId xmlns:a16="http://schemas.microsoft.com/office/drawing/2014/main" id="{C0086D21-CFF4-412A-0BB7-1467A8946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29" y="457200"/>
            <a:ext cx="855194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ave stone with red writing&#10;&#10;Description automatically generated">
            <a:extLst>
              <a:ext uri="{FF2B5EF4-FFF2-40B4-BE49-F238E27FC236}">
                <a16:creationId xmlns:a16="http://schemas.microsoft.com/office/drawing/2014/main" id="{ADD241D4-6B3C-2DCF-0BAD-6130E6F26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21" y="326571"/>
            <a:ext cx="7898471" cy="5943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8F182-EA43-46A3-D0E6-7F16271A2802}"/>
              </a:ext>
            </a:extLst>
          </p:cNvPr>
          <p:cNvSpPr txBox="1"/>
          <p:nvPr/>
        </p:nvSpPr>
        <p:spPr>
          <a:xfrm>
            <a:off x="8329871" y="3091543"/>
            <a:ext cx="738664" cy="37664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在白土村的附近</a:t>
            </a:r>
            <a:endParaRPr lang="en-SG" sz="3600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 descr="A black stone with red and yellow writing&#10;&#10;Description automatically generated">
            <a:extLst>
              <a:ext uri="{FF2B5EF4-FFF2-40B4-BE49-F238E27FC236}">
                <a16:creationId xmlns:a16="http://schemas.microsoft.com/office/drawing/2014/main" id="{E7331274-58DD-ECA5-45B9-D641A9CBA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939" y="1637660"/>
            <a:ext cx="2871890" cy="382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06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and yellow text on a white background">
            <a:extLst>
              <a:ext uri="{FF2B5EF4-FFF2-40B4-BE49-F238E27FC236}">
                <a16:creationId xmlns:a16="http://schemas.microsoft.com/office/drawing/2014/main" id="{E7FE3D6B-A985-CD8C-3458-97BD61489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07" y="457200"/>
            <a:ext cx="797798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20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p of china with black text&#10;&#10;Description automatically generated">
            <a:extLst>
              <a:ext uri="{FF2B5EF4-FFF2-40B4-BE49-F238E27FC236}">
                <a16:creationId xmlns:a16="http://schemas.microsoft.com/office/drawing/2014/main" id="{0DF0FFDE-B7E2-76F5-0263-65DFAD02D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576" y="457200"/>
            <a:ext cx="840084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55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p of the country">
            <a:extLst>
              <a:ext uri="{FF2B5EF4-FFF2-40B4-BE49-F238E27FC236}">
                <a16:creationId xmlns:a16="http://schemas.microsoft.com/office/drawing/2014/main" id="{9741E191-E13E-C175-63CF-A1C3885D5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48" y="457200"/>
            <a:ext cx="795130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72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04B6D27C-92A4-E878-E8F3-3B96FB8E8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07" y="457200"/>
            <a:ext cx="797798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479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792F7387-AE4B-5254-CEE3-1D1AE580C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06" y="457200"/>
            <a:ext cx="867678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832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0AEB23C0-0C04-612D-B3D3-6E8BB9ACB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680" y="457200"/>
            <a:ext cx="846064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33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6BBE55A7-1E1A-0347-AE54-A18ED5A93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457200"/>
            <a:ext cx="8255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561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several records&#10;&#10;Description automatically generated">
            <a:extLst>
              <a:ext uri="{FF2B5EF4-FFF2-40B4-BE49-F238E27FC236}">
                <a16:creationId xmlns:a16="http://schemas.microsoft.com/office/drawing/2014/main" id="{EB693D4A-B9AA-2D00-3DE3-B3B1BB1F7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6" y="457200"/>
            <a:ext cx="831272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00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9BED476F-BEC4-BDBF-CBA6-A8E12289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557" y="457200"/>
            <a:ext cx="77948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215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3" y="260648"/>
            <a:ext cx="2621109" cy="1965832"/>
          </a:xfrm>
          <a:prstGeom prst="rect">
            <a:avLst/>
          </a:prstGeom>
        </p:spPr>
      </p:pic>
      <p:pic>
        <p:nvPicPr>
          <p:cNvPr id="7" name="Picture 6" descr="BowFron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8016" y="2433937"/>
            <a:ext cx="5213399" cy="3910048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5" y="260648"/>
            <a:ext cx="2621111" cy="196583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21323825">
            <a:off x="4528488" y="226013"/>
            <a:ext cx="3019826" cy="2035100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68580" tIns="34290" rIns="68580" bIns="34290" rtlCol="0" anchor="ctr">
            <a:normAutofit fontScale="90000"/>
          </a:bodyPr>
          <a:lstStyle/>
          <a:p>
            <a:pPr algn="ctr"/>
            <a:r>
              <a:rPr lang="en-US" altLang="zh-CN" sz="4500" dirty="0"/>
              <a:t> </a:t>
            </a:r>
            <a:br>
              <a:rPr lang="en-US" altLang="zh-CN" sz="4500" dirty="0"/>
            </a:br>
            <a:r>
              <a:rPr lang="zh-CN" altLang="en-US" sz="4500" dirty="0"/>
              <a:t>谢谢阅读</a:t>
            </a:r>
            <a:r>
              <a:rPr lang="en-SG" altLang="zh-CN" sz="4500" dirty="0"/>
              <a:t>!</a:t>
            </a:r>
            <a:br>
              <a:rPr lang="en-SG" altLang="zh-CN" sz="4500" dirty="0"/>
            </a:br>
            <a:r>
              <a:rPr lang="zh-CN" altLang="en-US" sz="4500" dirty="0"/>
              <a:t>祝你好运！</a:t>
            </a:r>
            <a:br>
              <a:rPr lang="en-US" altLang="zh-CN" sz="4500" dirty="0"/>
            </a:br>
            <a:endParaRPr lang="en-US" sz="4500" dirty="0"/>
          </a:p>
        </p:txBody>
      </p:sp>
      <p:sp>
        <p:nvSpPr>
          <p:cNvPr id="11" name="TextBox 10"/>
          <p:cNvSpPr txBox="1"/>
          <p:nvPr/>
        </p:nvSpPr>
        <p:spPr>
          <a:xfrm>
            <a:off x="7406556" y="5563856"/>
            <a:ext cx="2865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dirty="0">
                <a:highlight>
                  <a:srgbClr val="FFFF00"/>
                </a:highlight>
              </a:rPr>
              <a:t>Dr. Foo </a:t>
            </a:r>
            <a:r>
              <a:rPr lang="en-US" altLang="zh-CN" sz="2700">
                <a:highlight>
                  <a:srgbClr val="FFFF00"/>
                </a:highlight>
              </a:rPr>
              <a:t>Say Wei</a:t>
            </a:r>
          </a:p>
          <a:p>
            <a:r>
              <a:rPr lang="zh-CN" altLang="en-US" sz="2700">
                <a:highlight>
                  <a:srgbClr val="FFFF00"/>
                </a:highlight>
              </a:rPr>
              <a:t>符</a:t>
            </a:r>
            <a:r>
              <a:rPr lang="zh-CN" altLang="en-US" sz="2700" dirty="0">
                <a:highlight>
                  <a:srgbClr val="FFFF00"/>
                </a:highlight>
              </a:rPr>
              <a:t>之玮博士</a:t>
            </a:r>
            <a:endParaRPr lang="en-US" sz="27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31</Words>
  <Application>Microsoft Office PowerPoint</Application>
  <PresentationFormat>Widescreen</PresentationFormat>
  <Paragraphs>4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KaiTi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谢谢阅读! 祝你好运！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Foo Say Wei (Dr)</dc:creator>
  <cp:lastModifiedBy>Foo Say Wei (Dr)</cp:lastModifiedBy>
  <cp:revision>4</cp:revision>
  <dcterms:created xsi:type="dcterms:W3CDTF">2024-04-30T03:44:39Z</dcterms:created>
  <dcterms:modified xsi:type="dcterms:W3CDTF">2024-05-01T05:10:26Z</dcterms:modified>
</cp:coreProperties>
</file>